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583C8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 u="heavy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83C8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 u="heavy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83C8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97502" y="2861614"/>
            <a:ext cx="4797425" cy="533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656403" y="2561113"/>
            <a:ext cx="5824855" cy="6325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583C8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199605" y="18909"/>
            <a:ext cx="3086100" cy="10268585"/>
          </a:xfrm>
          <a:custGeom>
            <a:avLst/>
            <a:gdLst/>
            <a:ahLst/>
            <a:cxnLst/>
            <a:rect l="l" t="t" r="r" b="b"/>
            <a:pathLst>
              <a:path w="3086100" h="10268585">
                <a:moveTo>
                  <a:pt x="3086099" y="10268090"/>
                </a:moveTo>
                <a:lnTo>
                  <a:pt x="0" y="10268090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6809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405" y="939404"/>
            <a:ext cx="16257189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583C8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3186" y="2269865"/>
            <a:ext cx="13869035" cy="3932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 u="heavy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  <a:solidFill>
            <a:schemeClr val="accent3">
              <a:lumMod val="50000"/>
            </a:schemeClr>
          </a:solidFill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50185" y="0"/>
              <a:ext cx="15537815" cy="10287000"/>
            </a:xfrm>
            <a:prstGeom prst="rect">
              <a:avLst/>
            </a:prstGeom>
            <a:grpFill/>
            <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</a:gradFill>
            </a:ln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034665" cy="10287000"/>
            </a:xfrm>
            <a:custGeom>
              <a:avLst/>
              <a:gdLst/>
              <a:ahLst/>
              <a:cxnLst/>
              <a:rect l="l" t="t" r="r" b="b"/>
              <a:pathLst>
                <a:path w="3086100" h="10287000">
                  <a:moveTo>
                    <a:pt x="30860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086099" y="0"/>
                  </a:lnTo>
                  <a:lnTo>
                    <a:pt x="3086099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</a:gra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11126" y="396293"/>
            <a:ext cx="17811750" cy="9785350"/>
            <a:chOff x="111126" y="396293"/>
            <a:chExt cx="17811750" cy="97853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43623" y="4309467"/>
              <a:ext cx="179131" cy="1790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3623" y="3874618"/>
              <a:ext cx="179131" cy="1790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0984" y="3874618"/>
              <a:ext cx="179130" cy="1790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3623" y="3439768"/>
              <a:ext cx="179131" cy="1790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0984" y="3439768"/>
              <a:ext cx="179130" cy="1790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8812" y="3439768"/>
              <a:ext cx="179130" cy="1790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43623" y="3004918"/>
              <a:ext cx="179131" cy="1790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0984" y="3004918"/>
              <a:ext cx="179130" cy="1790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8812" y="3004918"/>
              <a:ext cx="179130" cy="1790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16172" y="3004918"/>
              <a:ext cx="179130" cy="1790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43623" y="2570069"/>
              <a:ext cx="179131" cy="1790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0984" y="2570069"/>
              <a:ext cx="179130" cy="1790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8812" y="2570069"/>
              <a:ext cx="179130" cy="1790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16172" y="2570069"/>
              <a:ext cx="179130" cy="1790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73531" y="2570069"/>
              <a:ext cx="179130" cy="1790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3623" y="2135691"/>
              <a:ext cx="179131" cy="1790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0984" y="2135691"/>
              <a:ext cx="179130" cy="1790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58812" y="2135691"/>
              <a:ext cx="179130" cy="179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16172" y="2135691"/>
              <a:ext cx="179130" cy="1790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73531" y="2135691"/>
              <a:ext cx="179130" cy="1790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1363" y="2135691"/>
              <a:ext cx="179130" cy="1790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43623" y="1700842"/>
              <a:ext cx="179131" cy="1790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00984" y="1700842"/>
              <a:ext cx="179130" cy="179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58812" y="1700842"/>
              <a:ext cx="179130" cy="1790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6172" y="1700842"/>
              <a:ext cx="179130" cy="1790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3531" y="1700842"/>
              <a:ext cx="179130" cy="1790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88722" y="1700842"/>
              <a:ext cx="179131" cy="1790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31363" y="1700842"/>
              <a:ext cx="179130" cy="17902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43623" y="1265992"/>
              <a:ext cx="179131" cy="1790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00984" y="1265992"/>
              <a:ext cx="179130" cy="1790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8812" y="1265992"/>
              <a:ext cx="179130" cy="1790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16172" y="1265992"/>
              <a:ext cx="179130" cy="1790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1363" y="1265992"/>
              <a:ext cx="179130" cy="1790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73531" y="1265992"/>
              <a:ext cx="179130" cy="1790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8722" y="1265992"/>
              <a:ext cx="179131" cy="17902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46080" y="1265992"/>
              <a:ext cx="179130" cy="1790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3623" y="831142"/>
              <a:ext cx="179131" cy="1790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0984" y="831142"/>
              <a:ext cx="179130" cy="1790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58812" y="831142"/>
              <a:ext cx="179130" cy="1790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6172" y="831142"/>
              <a:ext cx="179130" cy="1790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31363" y="831142"/>
              <a:ext cx="179130" cy="17902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3531" y="831142"/>
              <a:ext cx="179130" cy="1790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88722" y="831142"/>
              <a:ext cx="179131" cy="1790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46080" y="831142"/>
              <a:ext cx="179130" cy="1790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3912" y="831142"/>
              <a:ext cx="179130" cy="1790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3623" y="396293"/>
              <a:ext cx="179131" cy="1790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0984" y="396293"/>
              <a:ext cx="179130" cy="1790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58812" y="396293"/>
              <a:ext cx="179130" cy="1790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6172" y="396293"/>
              <a:ext cx="179130" cy="1790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3531" y="396293"/>
              <a:ext cx="179130" cy="1790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31363" y="396293"/>
              <a:ext cx="179130" cy="1790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88722" y="396293"/>
              <a:ext cx="179131" cy="1790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46080" y="396293"/>
              <a:ext cx="179130" cy="17902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3912" y="396293"/>
              <a:ext cx="179130" cy="1790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1271" y="396293"/>
              <a:ext cx="179130" cy="1790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1125" y="8358441"/>
              <a:ext cx="3386454" cy="1823085"/>
            </a:xfrm>
            <a:custGeom>
              <a:avLst/>
              <a:gdLst/>
              <a:ahLst/>
              <a:cxnLst/>
              <a:rect l="l" t="t" r="r" b="b"/>
              <a:pathLst>
                <a:path w="3386454" h="1823084">
                  <a:moveTo>
                    <a:pt x="311150" y="1667167"/>
                  </a:moveTo>
                  <a:lnTo>
                    <a:pt x="304457" y="1621993"/>
                  </a:lnTo>
                  <a:lnTo>
                    <a:pt x="284937" y="1580730"/>
                  </a:lnTo>
                  <a:lnTo>
                    <a:pt x="254279" y="1546898"/>
                  </a:lnTo>
                  <a:lnTo>
                    <a:pt x="215112" y="1523428"/>
                  </a:lnTo>
                  <a:lnTo>
                    <a:pt x="170827" y="1512328"/>
                  </a:lnTo>
                  <a:lnTo>
                    <a:pt x="155575" y="1511579"/>
                  </a:lnTo>
                  <a:lnTo>
                    <a:pt x="140322" y="1512328"/>
                  </a:lnTo>
                  <a:lnTo>
                    <a:pt x="96037" y="1523428"/>
                  </a:lnTo>
                  <a:lnTo>
                    <a:pt x="56870" y="1546898"/>
                  </a:lnTo>
                  <a:lnTo>
                    <a:pt x="26212" y="1580730"/>
                  </a:lnTo>
                  <a:lnTo>
                    <a:pt x="6692" y="1621993"/>
                  </a:lnTo>
                  <a:lnTo>
                    <a:pt x="0" y="1667167"/>
                  </a:lnTo>
                  <a:lnTo>
                    <a:pt x="736" y="1682407"/>
                  </a:lnTo>
                  <a:lnTo>
                    <a:pt x="11836" y="1726704"/>
                  </a:lnTo>
                  <a:lnTo>
                    <a:pt x="35306" y="1765858"/>
                  </a:lnTo>
                  <a:lnTo>
                    <a:pt x="69138" y="1796516"/>
                  </a:lnTo>
                  <a:lnTo>
                    <a:pt x="110413" y="1816049"/>
                  </a:lnTo>
                  <a:lnTo>
                    <a:pt x="155575" y="1822742"/>
                  </a:lnTo>
                  <a:lnTo>
                    <a:pt x="170827" y="1821992"/>
                  </a:lnTo>
                  <a:lnTo>
                    <a:pt x="215112" y="1810893"/>
                  </a:lnTo>
                  <a:lnTo>
                    <a:pt x="254279" y="1787423"/>
                  </a:lnTo>
                  <a:lnTo>
                    <a:pt x="284937" y="1753590"/>
                  </a:lnTo>
                  <a:lnTo>
                    <a:pt x="304457" y="1712328"/>
                  </a:lnTo>
                  <a:lnTo>
                    <a:pt x="311150" y="1667167"/>
                  </a:lnTo>
                  <a:close/>
                </a:path>
                <a:path w="3386454" h="1823084">
                  <a:moveTo>
                    <a:pt x="311150" y="911377"/>
                  </a:moveTo>
                  <a:lnTo>
                    <a:pt x="304457" y="866203"/>
                  </a:lnTo>
                  <a:lnTo>
                    <a:pt x="284937" y="824941"/>
                  </a:lnTo>
                  <a:lnTo>
                    <a:pt x="254279" y="791108"/>
                  </a:lnTo>
                  <a:lnTo>
                    <a:pt x="215112" y="767638"/>
                  </a:lnTo>
                  <a:lnTo>
                    <a:pt x="170827" y="756539"/>
                  </a:lnTo>
                  <a:lnTo>
                    <a:pt x="155575" y="755789"/>
                  </a:lnTo>
                  <a:lnTo>
                    <a:pt x="140322" y="756539"/>
                  </a:lnTo>
                  <a:lnTo>
                    <a:pt x="96037" y="767638"/>
                  </a:lnTo>
                  <a:lnTo>
                    <a:pt x="56870" y="791108"/>
                  </a:lnTo>
                  <a:lnTo>
                    <a:pt x="26212" y="824941"/>
                  </a:lnTo>
                  <a:lnTo>
                    <a:pt x="6692" y="866203"/>
                  </a:lnTo>
                  <a:lnTo>
                    <a:pt x="0" y="911377"/>
                  </a:lnTo>
                  <a:lnTo>
                    <a:pt x="736" y="926617"/>
                  </a:lnTo>
                  <a:lnTo>
                    <a:pt x="11836" y="970915"/>
                  </a:lnTo>
                  <a:lnTo>
                    <a:pt x="35306" y="1010069"/>
                  </a:lnTo>
                  <a:lnTo>
                    <a:pt x="69138" y="1040726"/>
                  </a:lnTo>
                  <a:lnTo>
                    <a:pt x="110413" y="1060259"/>
                  </a:lnTo>
                  <a:lnTo>
                    <a:pt x="155575" y="1066952"/>
                  </a:lnTo>
                  <a:lnTo>
                    <a:pt x="170827" y="1066203"/>
                  </a:lnTo>
                  <a:lnTo>
                    <a:pt x="215112" y="1055103"/>
                  </a:lnTo>
                  <a:lnTo>
                    <a:pt x="254279" y="1031633"/>
                  </a:lnTo>
                  <a:lnTo>
                    <a:pt x="284937" y="997800"/>
                  </a:lnTo>
                  <a:lnTo>
                    <a:pt x="304457" y="956538"/>
                  </a:lnTo>
                  <a:lnTo>
                    <a:pt x="311150" y="911377"/>
                  </a:lnTo>
                  <a:close/>
                </a:path>
                <a:path w="3386454" h="1823084">
                  <a:moveTo>
                    <a:pt x="311150" y="155575"/>
                  </a:moveTo>
                  <a:lnTo>
                    <a:pt x="304457" y="110413"/>
                  </a:lnTo>
                  <a:lnTo>
                    <a:pt x="284937" y="69138"/>
                  </a:lnTo>
                  <a:lnTo>
                    <a:pt x="254279" y="35318"/>
                  </a:lnTo>
                  <a:lnTo>
                    <a:pt x="215112" y="11849"/>
                  </a:lnTo>
                  <a:lnTo>
                    <a:pt x="170827" y="749"/>
                  </a:lnTo>
                  <a:lnTo>
                    <a:pt x="155575" y="0"/>
                  </a:lnTo>
                  <a:lnTo>
                    <a:pt x="140322" y="749"/>
                  </a:lnTo>
                  <a:lnTo>
                    <a:pt x="96037" y="11849"/>
                  </a:lnTo>
                  <a:lnTo>
                    <a:pt x="56870" y="35318"/>
                  </a:lnTo>
                  <a:lnTo>
                    <a:pt x="26212" y="69138"/>
                  </a:lnTo>
                  <a:lnTo>
                    <a:pt x="6692" y="110413"/>
                  </a:lnTo>
                  <a:lnTo>
                    <a:pt x="0" y="155575"/>
                  </a:lnTo>
                  <a:lnTo>
                    <a:pt x="736" y="170827"/>
                  </a:lnTo>
                  <a:lnTo>
                    <a:pt x="11836" y="215112"/>
                  </a:lnTo>
                  <a:lnTo>
                    <a:pt x="35306" y="254279"/>
                  </a:lnTo>
                  <a:lnTo>
                    <a:pt x="69138" y="284937"/>
                  </a:lnTo>
                  <a:lnTo>
                    <a:pt x="110413" y="304457"/>
                  </a:lnTo>
                  <a:lnTo>
                    <a:pt x="155575" y="311162"/>
                  </a:lnTo>
                  <a:lnTo>
                    <a:pt x="170827" y="310413"/>
                  </a:lnTo>
                  <a:lnTo>
                    <a:pt x="215112" y="299313"/>
                  </a:lnTo>
                  <a:lnTo>
                    <a:pt x="254279" y="275844"/>
                  </a:lnTo>
                  <a:lnTo>
                    <a:pt x="284937" y="242011"/>
                  </a:lnTo>
                  <a:lnTo>
                    <a:pt x="304457" y="200748"/>
                  </a:lnTo>
                  <a:lnTo>
                    <a:pt x="311150" y="155575"/>
                  </a:lnTo>
                  <a:close/>
                </a:path>
                <a:path w="3386454" h="1823084">
                  <a:moveTo>
                    <a:pt x="1080046" y="1667167"/>
                  </a:moveTo>
                  <a:lnTo>
                    <a:pt x="1073353" y="1621993"/>
                  </a:lnTo>
                  <a:lnTo>
                    <a:pt x="1053820" y="1580730"/>
                  </a:lnTo>
                  <a:lnTo>
                    <a:pt x="1023162" y="1546898"/>
                  </a:lnTo>
                  <a:lnTo>
                    <a:pt x="984008" y="1523428"/>
                  </a:lnTo>
                  <a:lnTo>
                    <a:pt x="939711" y="1512328"/>
                  </a:lnTo>
                  <a:lnTo>
                    <a:pt x="924471" y="1511579"/>
                  </a:lnTo>
                  <a:lnTo>
                    <a:pt x="909218" y="1512328"/>
                  </a:lnTo>
                  <a:lnTo>
                    <a:pt x="864933" y="1523428"/>
                  </a:lnTo>
                  <a:lnTo>
                    <a:pt x="825766" y="1546898"/>
                  </a:lnTo>
                  <a:lnTo>
                    <a:pt x="795108" y="1580730"/>
                  </a:lnTo>
                  <a:lnTo>
                    <a:pt x="775589" y="1621993"/>
                  </a:lnTo>
                  <a:lnTo>
                    <a:pt x="768883" y="1667167"/>
                  </a:lnTo>
                  <a:lnTo>
                    <a:pt x="769632" y="1682407"/>
                  </a:lnTo>
                  <a:lnTo>
                    <a:pt x="780732" y="1726704"/>
                  </a:lnTo>
                  <a:lnTo>
                    <a:pt x="804202" y="1765858"/>
                  </a:lnTo>
                  <a:lnTo>
                    <a:pt x="838034" y="1796516"/>
                  </a:lnTo>
                  <a:lnTo>
                    <a:pt x="879297" y="1816049"/>
                  </a:lnTo>
                  <a:lnTo>
                    <a:pt x="924471" y="1822742"/>
                  </a:lnTo>
                  <a:lnTo>
                    <a:pt x="939711" y="1821992"/>
                  </a:lnTo>
                  <a:lnTo>
                    <a:pt x="984008" y="1810893"/>
                  </a:lnTo>
                  <a:lnTo>
                    <a:pt x="1023162" y="1787423"/>
                  </a:lnTo>
                  <a:lnTo>
                    <a:pt x="1053820" y="1753590"/>
                  </a:lnTo>
                  <a:lnTo>
                    <a:pt x="1073353" y="1712328"/>
                  </a:lnTo>
                  <a:lnTo>
                    <a:pt x="1080046" y="1667167"/>
                  </a:lnTo>
                  <a:close/>
                </a:path>
                <a:path w="3386454" h="1823084">
                  <a:moveTo>
                    <a:pt x="1080046" y="911377"/>
                  </a:moveTo>
                  <a:lnTo>
                    <a:pt x="1073353" y="866203"/>
                  </a:lnTo>
                  <a:lnTo>
                    <a:pt x="1053820" y="824941"/>
                  </a:lnTo>
                  <a:lnTo>
                    <a:pt x="1023162" y="791108"/>
                  </a:lnTo>
                  <a:lnTo>
                    <a:pt x="984008" y="767638"/>
                  </a:lnTo>
                  <a:lnTo>
                    <a:pt x="939711" y="756539"/>
                  </a:lnTo>
                  <a:lnTo>
                    <a:pt x="924471" y="755789"/>
                  </a:lnTo>
                  <a:lnTo>
                    <a:pt x="909218" y="756539"/>
                  </a:lnTo>
                  <a:lnTo>
                    <a:pt x="864933" y="767638"/>
                  </a:lnTo>
                  <a:lnTo>
                    <a:pt x="825766" y="791108"/>
                  </a:lnTo>
                  <a:lnTo>
                    <a:pt x="795108" y="824941"/>
                  </a:lnTo>
                  <a:lnTo>
                    <a:pt x="775589" y="866203"/>
                  </a:lnTo>
                  <a:lnTo>
                    <a:pt x="768883" y="911377"/>
                  </a:lnTo>
                  <a:lnTo>
                    <a:pt x="769632" y="926617"/>
                  </a:lnTo>
                  <a:lnTo>
                    <a:pt x="780732" y="970915"/>
                  </a:lnTo>
                  <a:lnTo>
                    <a:pt x="804202" y="1010069"/>
                  </a:lnTo>
                  <a:lnTo>
                    <a:pt x="838034" y="1040726"/>
                  </a:lnTo>
                  <a:lnTo>
                    <a:pt x="879297" y="1060259"/>
                  </a:lnTo>
                  <a:lnTo>
                    <a:pt x="924471" y="1066952"/>
                  </a:lnTo>
                  <a:lnTo>
                    <a:pt x="939711" y="1066203"/>
                  </a:lnTo>
                  <a:lnTo>
                    <a:pt x="984008" y="1055103"/>
                  </a:lnTo>
                  <a:lnTo>
                    <a:pt x="1023162" y="1031633"/>
                  </a:lnTo>
                  <a:lnTo>
                    <a:pt x="1053820" y="997800"/>
                  </a:lnTo>
                  <a:lnTo>
                    <a:pt x="1073353" y="956538"/>
                  </a:lnTo>
                  <a:lnTo>
                    <a:pt x="1080046" y="911377"/>
                  </a:lnTo>
                  <a:close/>
                </a:path>
                <a:path w="3386454" h="1823084">
                  <a:moveTo>
                    <a:pt x="1080046" y="155575"/>
                  </a:moveTo>
                  <a:lnTo>
                    <a:pt x="1073353" y="110413"/>
                  </a:lnTo>
                  <a:lnTo>
                    <a:pt x="1053820" y="69138"/>
                  </a:lnTo>
                  <a:lnTo>
                    <a:pt x="1023162" y="35318"/>
                  </a:lnTo>
                  <a:lnTo>
                    <a:pt x="984008" y="11849"/>
                  </a:lnTo>
                  <a:lnTo>
                    <a:pt x="939711" y="749"/>
                  </a:lnTo>
                  <a:lnTo>
                    <a:pt x="924471" y="0"/>
                  </a:lnTo>
                  <a:lnTo>
                    <a:pt x="909218" y="749"/>
                  </a:lnTo>
                  <a:lnTo>
                    <a:pt x="864933" y="11849"/>
                  </a:lnTo>
                  <a:lnTo>
                    <a:pt x="825766" y="35318"/>
                  </a:lnTo>
                  <a:lnTo>
                    <a:pt x="795108" y="69138"/>
                  </a:lnTo>
                  <a:lnTo>
                    <a:pt x="775589" y="110413"/>
                  </a:lnTo>
                  <a:lnTo>
                    <a:pt x="768883" y="155575"/>
                  </a:lnTo>
                  <a:lnTo>
                    <a:pt x="769632" y="170827"/>
                  </a:lnTo>
                  <a:lnTo>
                    <a:pt x="780732" y="215112"/>
                  </a:lnTo>
                  <a:lnTo>
                    <a:pt x="804202" y="254279"/>
                  </a:lnTo>
                  <a:lnTo>
                    <a:pt x="838034" y="284937"/>
                  </a:lnTo>
                  <a:lnTo>
                    <a:pt x="879297" y="304457"/>
                  </a:lnTo>
                  <a:lnTo>
                    <a:pt x="924471" y="311162"/>
                  </a:lnTo>
                  <a:lnTo>
                    <a:pt x="939711" y="310413"/>
                  </a:lnTo>
                  <a:lnTo>
                    <a:pt x="984008" y="299313"/>
                  </a:lnTo>
                  <a:lnTo>
                    <a:pt x="1023162" y="275844"/>
                  </a:lnTo>
                  <a:lnTo>
                    <a:pt x="1053820" y="242011"/>
                  </a:lnTo>
                  <a:lnTo>
                    <a:pt x="1073353" y="200748"/>
                  </a:lnTo>
                  <a:lnTo>
                    <a:pt x="1080046" y="155575"/>
                  </a:lnTo>
                  <a:close/>
                </a:path>
                <a:path w="3386454" h="1823084">
                  <a:moveTo>
                    <a:pt x="1848942" y="1667167"/>
                  </a:moveTo>
                  <a:lnTo>
                    <a:pt x="1842236" y="1621993"/>
                  </a:lnTo>
                  <a:lnTo>
                    <a:pt x="1822716" y="1580730"/>
                  </a:lnTo>
                  <a:lnTo>
                    <a:pt x="1792058" y="1546898"/>
                  </a:lnTo>
                  <a:lnTo>
                    <a:pt x="1752892" y="1523428"/>
                  </a:lnTo>
                  <a:lnTo>
                    <a:pt x="1708607" y="1512328"/>
                  </a:lnTo>
                  <a:lnTo>
                    <a:pt x="1693354" y="1511579"/>
                  </a:lnTo>
                  <a:lnTo>
                    <a:pt x="1678101" y="1512328"/>
                  </a:lnTo>
                  <a:lnTo>
                    <a:pt x="1633816" y="1523428"/>
                  </a:lnTo>
                  <a:lnTo>
                    <a:pt x="1594662" y="1546898"/>
                  </a:lnTo>
                  <a:lnTo>
                    <a:pt x="1563992" y="1580730"/>
                  </a:lnTo>
                  <a:lnTo>
                    <a:pt x="1544472" y="1621993"/>
                  </a:lnTo>
                  <a:lnTo>
                    <a:pt x="1537779" y="1667167"/>
                  </a:lnTo>
                  <a:lnTo>
                    <a:pt x="1538528" y="1682407"/>
                  </a:lnTo>
                  <a:lnTo>
                    <a:pt x="1549615" y="1726704"/>
                  </a:lnTo>
                  <a:lnTo>
                    <a:pt x="1573085" y="1765858"/>
                  </a:lnTo>
                  <a:lnTo>
                    <a:pt x="1606918" y="1796516"/>
                  </a:lnTo>
                  <a:lnTo>
                    <a:pt x="1648193" y="1816049"/>
                  </a:lnTo>
                  <a:lnTo>
                    <a:pt x="1693354" y="1822742"/>
                  </a:lnTo>
                  <a:lnTo>
                    <a:pt x="1708607" y="1821992"/>
                  </a:lnTo>
                  <a:lnTo>
                    <a:pt x="1752892" y="1810893"/>
                  </a:lnTo>
                  <a:lnTo>
                    <a:pt x="1792058" y="1787423"/>
                  </a:lnTo>
                  <a:lnTo>
                    <a:pt x="1822716" y="1753590"/>
                  </a:lnTo>
                  <a:lnTo>
                    <a:pt x="1842236" y="1712328"/>
                  </a:lnTo>
                  <a:lnTo>
                    <a:pt x="1848942" y="1667167"/>
                  </a:lnTo>
                  <a:close/>
                </a:path>
                <a:path w="3386454" h="1823084">
                  <a:moveTo>
                    <a:pt x="1848942" y="911377"/>
                  </a:moveTo>
                  <a:lnTo>
                    <a:pt x="1842236" y="866203"/>
                  </a:lnTo>
                  <a:lnTo>
                    <a:pt x="1822716" y="824941"/>
                  </a:lnTo>
                  <a:lnTo>
                    <a:pt x="1792058" y="791108"/>
                  </a:lnTo>
                  <a:lnTo>
                    <a:pt x="1752892" y="767638"/>
                  </a:lnTo>
                  <a:lnTo>
                    <a:pt x="1708607" y="756539"/>
                  </a:lnTo>
                  <a:lnTo>
                    <a:pt x="1693354" y="755789"/>
                  </a:lnTo>
                  <a:lnTo>
                    <a:pt x="1678101" y="756539"/>
                  </a:lnTo>
                  <a:lnTo>
                    <a:pt x="1633816" y="767638"/>
                  </a:lnTo>
                  <a:lnTo>
                    <a:pt x="1594662" y="791108"/>
                  </a:lnTo>
                  <a:lnTo>
                    <a:pt x="1563992" y="824941"/>
                  </a:lnTo>
                  <a:lnTo>
                    <a:pt x="1544472" y="866203"/>
                  </a:lnTo>
                  <a:lnTo>
                    <a:pt x="1537779" y="911377"/>
                  </a:lnTo>
                  <a:lnTo>
                    <a:pt x="1538528" y="926617"/>
                  </a:lnTo>
                  <a:lnTo>
                    <a:pt x="1549615" y="970915"/>
                  </a:lnTo>
                  <a:lnTo>
                    <a:pt x="1573085" y="1010069"/>
                  </a:lnTo>
                  <a:lnTo>
                    <a:pt x="1606918" y="1040726"/>
                  </a:lnTo>
                  <a:lnTo>
                    <a:pt x="1648193" y="1060259"/>
                  </a:lnTo>
                  <a:lnTo>
                    <a:pt x="1693354" y="1066952"/>
                  </a:lnTo>
                  <a:lnTo>
                    <a:pt x="1708607" y="1066203"/>
                  </a:lnTo>
                  <a:lnTo>
                    <a:pt x="1752892" y="1055103"/>
                  </a:lnTo>
                  <a:lnTo>
                    <a:pt x="1792058" y="1031633"/>
                  </a:lnTo>
                  <a:lnTo>
                    <a:pt x="1822716" y="997800"/>
                  </a:lnTo>
                  <a:lnTo>
                    <a:pt x="1842236" y="956538"/>
                  </a:lnTo>
                  <a:lnTo>
                    <a:pt x="1848942" y="911377"/>
                  </a:lnTo>
                  <a:close/>
                </a:path>
                <a:path w="3386454" h="1823084">
                  <a:moveTo>
                    <a:pt x="1848942" y="155575"/>
                  </a:moveTo>
                  <a:lnTo>
                    <a:pt x="1842236" y="110413"/>
                  </a:lnTo>
                  <a:lnTo>
                    <a:pt x="1822716" y="69138"/>
                  </a:lnTo>
                  <a:lnTo>
                    <a:pt x="1792058" y="35318"/>
                  </a:lnTo>
                  <a:lnTo>
                    <a:pt x="1752892" y="11849"/>
                  </a:lnTo>
                  <a:lnTo>
                    <a:pt x="1708607" y="749"/>
                  </a:lnTo>
                  <a:lnTo>
                    <a:pt x="1693354" y="0"/>
                  </a:lnTo>
                  <a:lnTo>
                    <a:pt x="1678101" y="749"/>
                  </a:lnTo>
                  <a:lnTo>
                    <a:pt x="1633816" y="11849"/>
                  </a:lnTo>
                  <a:lnTo>
                    <a:pt x="1594662" y="35318"/>
                  </a:lnTo>
                  <a:lnTo>
                    <a:pt x="1563992" y="69138"/>
                  </a:lnTo>
                  <a:lnTo>
                    <a:pt x="1544472" y="110413"/>
                  </a:lnTo>
                  <a:lnTo>
                    <a:pt x="1537779" y="155575"/>
                  </a:lnTo>
                  <a:lnTo>
                    <a:pt x="1538528" y="170827"/>
                  </a:lnTo>
                  <a:lnTo>
                    <a:pt x="1549615" y="215112"/>
                  </a:lnTo>
                  <a:lnTo>
                    <a:pt x="1573085" y="254279"/>
                  </a:lnTo>
                  <a:lnTo>
                    <a:pt x="1606918" y="284937"/>
                  </a:lnTo>
                  <a:lnTo>
                    <a:pt x="1648193" y="304457"/>
                  </a:lnTo>
                  <a:lnTo>
                    <a:pt x="1693354" y="311162"/>
                  </a:lnTo>
                  <a:lnTo>
                    <a:pt x="1708607" y="310413"/>
                  </a:lnTo>
                  <a:lnTo>
                    <a:pt x="1752892" y="299313"/>
                  </a:lnTo>
                  <a:lnTo>
                    <a:pt x="1792058" y="275844"/>
                  </a:lnTo>
                  <a:lnTo>
                    <a:pt x="1822716" y="242011"/>
                  </a:lnTo>
                  <a:lnTo>
                    <a:pt x="1842236" y="200748"/>
                  </a:lnTo>
                  <a:lnTo>
                    <a:pt x="1848942" y="155575"/>
                  </a:lnTo>
                  <a:close/>
                </a:path>
                <a:path w="3386454" h="1823084">
                  <a:moveTo>
                    <a:pt x="2617012" y="1667167"/>
                  </a:moveTo>
                  <a:lnTo>
                    <a:pt x="2610320" y="1621993"/>
                  </a:lnTo>
                  <a:lnTo>
                    <a:pt x="2590787" y="1580730"/>
                  </a:lnTo>
                  <a:lnTo>
                    <a:pt x="2560129" y="1546898"/>
                  </a:lnTo>
                  <a:lnTo>
                    <a:pt x="2520962" y="1523428"/>
                  </a:lnTo>
                  <a:lnTo>
                    <a:pt x="2476677" y="1512328"/>
                  </a:lnTo>
                  <a:lnTo>
                    <a:pt x="2461437" y="1511579"/>
                  </a:lnTo>
                  <a:lnTo>
                    <a:pt x="2446185" y="1512328"/>
                  </a:lnTo>
                  <a:lnTo>
                    <a:pt x="2401887" y="1523428"/>
                  </a:lnTo>
                  <a:lnTo>
                    <a:pt x="2362733" y="1546898"/>
                  </a:lnTo>
                  <a:lnTo>
                    <a:pt x="2332075" y="1580730"/>
                  </a:lnTo>
                  <a:lnTo>
                    <a:pt x="2312543" y="1621993"/>
                  </a:lnTo>
                  <a:lnTo>
                    <a:pt x="2305850" y="1667167"/>
                  </a:lnTo>
                  <a:lnTo>
                    <a:pt x="2306599" y="1682407"/>
                  </a:lnTo>
                  <a:lnTo>
                    <a:pt x="2317699" y="1726704"/>
                  </a:lnTo>
                  <a:lnTo>
                    <a:pt x="2341168" y="1765858"/>
                  </a:lnTo>
                  <a:lnTo>
                    <a:pt x="2374989" y="1796516"/>
                  </a:lnTo>
                  <a:lnTo>
                    <a:pt x="2416264" y="1816049"/>
                  </a:lnTo>
                  <a:lnTo>
                    <a:pt x="2461437" y="1822742"/>
                  </a:lnTo>
                  <a:lnTo>
                    <a:pt x="2476677" y="1821992"/>
                  </a:lnTo>
                  <a:lnTo>
                    <a:pt x="2520975" y="1810893"/>
                  </a:lnTo>
                  <a:lnTo>
                    <a:pt x="2560129" y="1787423"/>
                  </a:lnTo>
                  <a:lnTo>
                    <a:pt x="2590787" y="1753590"/>
                  </a:lnTo>
                  <a:lnTo>
                    <a:pt x="2610320" y="1712328"/>
                  </a:lnTo>
                  <a:lnTo>
                    <a:pt x="2617012" y="1667167"/>
                  </a:lnTo>
                  <a:close/>
                </a:path>
                <a:path w="3386454" h="1823084">
                  <a:moveTo>
                    <a:pt x="2617012" y="911377"/>
                  </a:moveTo>
                  <a:lnTo>
                    <a:pt x="2610320" y="866203"/>
                  </a:lnTo>
                  <a:lnTo>
                    <a:pt x="2590787" y="824941"/>
                  </a:lnTo>
                  <a:lnTo>
                    <a:pt x="2560129" y="791108"/>
                  </a:lnTo>
                  <a:lnTo>
                    <a:pt x="2520962" y="767638"/>
                  </a:lnTo>
                  <a:lnTo>
                    <a:pt x="2476677" y="756539"/>
                  </a:lnTo>
                  <a:lnTo>
                    <a:pt x="2461437" y="755789"/>
                  </a:lnTo>
                  <a:lnTo>
                    <a:pt x="2446185" y="756539"/>
                  </a:lnTo>
                  <a:lnTo>
                    <a:pt x="2401887" y="767638"/>
                  </a:lnTo>
                  <a:lnTo>
                    <a:pt x="2362733" y="791108"/>
                  </a:lnTo>
                  <a:lnTo>
                    <a:pt x="2332075" y="824941"/>
                  </a:lnTo>
                  <a:lnTo>
                    <a:pt x="2312543" y="866203"/>
                  </a:lnTo>
                  <a:lnTo>
                    <a:pt x="2305850" y="911377"/>
                  </a:lnTo>
                  <a:lnTo>
                    <a:pt x="2306599" y="926617"/>
                  </a:lnTo>
                  <a:lnTo>
                    <a:pt x="2317699" y="970915"/>
                  </a:lnTo>
                  <a:lnTo>
                    <a:pt x="2341168" y="1010069"/>
                  </a:lnTo>
                  <a:lnTo>
                    <a:pt x="2374989" y="1040726"/>
                  </a:lnTo>
                  <a:lnTo>
                    <a:pt x="2416264" y="1060259"/>
                  </a:lnTo>
                  <a:lnTo>
                    <a:pt x="2461437" y="1066952"/>
                  </a:lnTo>
                  <a:lnTo>
                    <a:pt x="2476677" y="1066203"/>
                  </a:lnTo>
                  <a:lnTo>
                    <a:pt x="2520975" y="1055103"/>
                  </a:lnTo>
                  <a:lnTo>
                    <a:pt x="2560129" y="1031633"/>
                  </a:lnTo>
                  <a:lnTo>
                    <a:pt x="2590787" y="997800"/>
                  </a:lnTo>
                  <a:lnTo>
                    <a:pt x="2610320" y="956538"/>
                  </a:lnTo>
                  <a:lnTo>
                    <a:pt x="2617012" y="911377"/>
                  </a:lnTo>
                  <a:close/>
                </a:path>
                <a:path w="3386454" h="1823084">
                  <a:moveTo>
                    <a:pt x="2617012" y="155575"/>
                  </a:moveTo>
                  <a:lnTo>
                    <a:pt x="2610320" y="110413"/>
                  </a:lnTo>
                  <a:lnTo>
                    <a:pt x="2590787" y="69138"/>
                  </a:lnTo>
                  <a:lnTo>
                    <a:pt x="2560129" y="35318"/>
                  </a:lnTo>
                  <a:lnTo>
                    <a:pt x="2520962" y="11849"/>
                  </a:lnTo>
                  <a:lnTo>
                    <a:pt x="2476677" y="749"/>
                  </a:lnTo>
                  <a:lnTo>
                    <a:pt x="2461437" y="0"/>
                  </a:lnTo>
                  <a:lnTo>
                    <a:pt x="2446185" y="749"/>
                  </a:lnTo>
                  <a:lnTo>
                    <a:pt x="2401887" y="11849"/>
                  </a:lnTo>
                  <a:lnTo>
                    <a:pt x="2362733" y="35318"/>
                  </a:lnTo>
                  <a:lnTo>
                    <a:pt x="2332075" y="69138"/>
                  </a:lnTo>
                  <a:lnTo>
                    <a:pt x="2312543" y="110413"/>
                  </a:lnTo>
                  <a:lnTo>
                    <a:pt x="2305850" y="155575"/>
                  </a:lnTo>
                  <a:lnTo>
                    <a:pt x="2306599" y="170827"/>
                  </a:lnTo>
                  <a:lnTo>
                    <a:pt x="2317699" y="215112"/>
                  </a:lnTo>
                  <a:lnTo>
                    <a:pt x="2341168" y="254279"/>
                  </a:lnTo>
                  <a:lnTo>
                    <a:pt x="2374989" y="284937"/>
                  </a:lnTo>
                  <a:lnTo>
                    <a:pt x="2416264" y="304457"/>
                  </a:lnTo>
                  <a:lnTo>
                    <a:pt x="2461437" y="311162"/>
                  </a:lnTo>
                  <a:lnTo>
                    <a:pt x="2476677" y="310413"/>
                  </a:lnTo>
                  <a:lnTo>
                    <a:pt x="2520975" y="299313"/>
                  </a:lnTo>
                  <a:lnTo>
                    <a:pt x="2560129" y="275844"/>
                  </a:lnTo>
                  <a:lnTo>
                    <a:pt x="2590787" y="242011"/>
                  </a:lnTo>
                  <a:lnTo>
                    <a:pt x="2610320" y="200748"/>
                  </a:lnTo>
                  <a:lnTo>
                    <a:pt x="2617012" y="155575"/>
                  </a:lnTo>
                  <a:close/>
                </a:path>
                <a:path w="3386454" h="1823084">
                  <a:moveTo>
                    <a:pt x="3385909" y="1667167"/>
                  </a:moveTo>
                  <a:lnTo>
                    <a:pt x="3379203" y="1621993"/>
                  </a:lnTo>
                  <a:lnTo>
                    <a:pt x="3359683" y="1580730"/>
                  </a:lnTo>
                  <a:lnTo>
                    <a:pt x="3329025" y="1546898"/>
                  </a:lnTo>
                  <a:lnTo>
                    <a:pt x="3289858" y="1523428"/>
                  </a:lnTo>
                  <a:lnTo>
                    <a:pt x="3245574" y="1512328"/>
                  </a:lnTo>
                  <a:lnTo>
                    <a:pt x="3230321" y="1511579"/>
                  </a:lnTo>
                  <a:lnTo>
                    <a:pt x="3215068" y="1512328"/>
                  </a:lnTo>
                  <a:lnTo>
                    <a:pt x="3170783" y="1523428"/>
                  </a:lnTo>
                  <a:lnTo>
                    <a:pt x="3131616" y="1546898"/>
                  </a:lnTo>
                  <a:lnTo>
                    <a:pt x="3100959" y="1580730"/>
                  </a:lnTo>
                  <a:lnTo>
                    <a:pt x="3081439" y="1621993"/>
                  </a:lnTo>
                  <a:lnTo>
                    <a:pt x="3074746" y="1667167"/>
                  </a:lnTo>
                  <a:lnTo>
                    <a:pt x="3075495" y="1682407"/>
                  </a:lnTo>
                  <a:lnTo>
                    <a:pt x="3086582" y="1726704"/>
                  </a:lnTo>
                  <a:lnTo>
                    <a:pt x="3110052" y="1765858"/>
                  </a:lnTo>
                  <a:lnTo>
                    <a:pt x="3143885" y="1796516"/>
                  </a:lnTo>
                  <a:lnTo>
                    <a:pt x="3185160" y="1816049"/>
                  </a:lnTo>
                  <a:lnTo>
                    <a:pt x="3230321" y="1822742"/>
                  </a:lnTo>
                  <a:lnTo>
                    <a:pt x="3245574" y="1821992"/>
                  </a:lnTo>
                  <a:lnTo>
                    <a:pt x="3289858" y="1810893"/>
                  </a:lnTo>
                  <a:lnTo>
                    <a:pt x="3329025" y="1787423"/>
                  </a:lnTo>
                  <a:lnTo>
                    <a:pt x="3359683" y="1753590"/>
                  </a:lnTo>
                  <a:lnTo>
                    <a:pt x="3379203" y="1712328"/>
                  </a:lnTo>
                  <a:lnTo>
                    <a:pt x="3385909" y="1667167"/>
                  </a:lnTo>
                  <a:close/>
                </a:path>
                <a:path w="3386454" h="1823084">
                  <a:moveTo>
                    <a:pt x="3385909" y="911377"/>
                  </a:moveTo>
                  <a:lnTo>
                    <a:pt x="3379203" y="866203"/>
                  </a:lnTo>
                  <a:lnTo>
                    <a:pt x="3359683" y="824941"/>
                  </a:lnTo>
                  <a:lnTo>
                    <a:pt x="3329025" y="791108"/>
                  </a:lnTo>
                  <a:lnTo>
                    <a:pt x="3289858" y="767638"/>
                  </a:lnTo>
                  <a:lnTo>
                    <a:pt x="3245574" y="756539"/>
                  </a:lnTo>
                  <a:lnTo>
                    <a:pt x="3230321" y="755789"/>
                  </a:lnTo>
                  <a:lnTo>
                    <a:pt x="3215068" y="756539"/>
                  </a:lnTo>
                  <a:lnTo>
                    <a:pt x="3170783" y="767638"/>
                  </a:lnTo>
                  <a:lnTo>
                    <a:pt x="3131616" y="791108"/>
                  </a:lnTo>
                  <a:lnTo>
                    <a:pt x="3100959" y="824941"/>
                  </a:lnTo>
                  <a:lnTo>
                    <a:pt x="3081439" y="866203"/>
                  </a:lnTo>
                  <a:lnTo>
                    <a:pt x="3074746" y="911377"/>
                  </a:lnTo>
                  <a:lnTo>
                    <a:pt x="3075495" y="926617"/>
                  </a:lnTo>
                  <a:lnTo>
                    <a:pt x="3086582" y="970915"/>
                  </a:lnTo>
                  <a:lnTo>
                    <a:pt x="3110052" y="1010069"/>
                  </a:lnTo>
                  <a:lnTo>
                    <a:pt x="3143885" y="1040726"/>
                  </a:lnTo>
                  <a:lnTo>
                    <a:pt x="3185160" y="1060259"/>
                  </a:lnTo>
                  <a:lnTo>
                    <a:pt x="3230321" y="1066952"/>
                  </a:lnTo>
                  <a:lnTo>
                    <a:pt x="3245574" y="1066203"/>
                  </a:lnTo>
                  <a:lnTo>
                    <a:pt x="3289858" y="1055103"/>
                  </a:lnTo>
                  <a:lnTo>
                    <a:pt x="3329025" y="1031633"/>
                  </a:lnTo>
                  <a:lnTo>
                    <a:pt x="3359683" y="997800"/>
                  </a:lnTo>
                  <a:lnTo>
                    <a:pt x="3379203" y="956538"/>
                  </a:lnTo>
                  <a:lnTo>
                    <a:pt x="3385909" y="911377"/>
                  </a:lnTo>
                  <a:close/>
                </a:path>
                <a:path w="3386454" h="1823084">
                  <a:moveTo>
                    <a:pt x="3385909" y="155575"/>
                  </a:moveTo>
                  <a:lnTo>
                    <a:pt x="3379203" y="110413"/>
                  </a:lnTo>
                  <a:lnTo>
                    <a:pt x="3359683" y="69138"/>
                  </a:lnTo>
                  <a:lnTo>
                    <a:pt x="3329025" y="35318"/>
                  </a:lnTo>
                  <a:lnTo>
                    <a:pt x="3289858" y="11849"/>
                  </a:lnTo>
                  <a:lnTo>
                    <a:pt x="3245574" y="749"/>
                  </a:lnTo>
                  <a:lnTo>
                    <a:pt x="3230321" y="0"/>
                  </a:lnTo>
                  <a:lnTo>
                    <a:pt x="3215068" y="749"/>
                  </a:lnTo>
                  <a:lnTo>
                    <a:pt x="3170783" y="11849"/>
                  </a:lnTo>
                  <a:lnTo>
                    <a:pt x="3131616" y="35318"/>
                  </a:lnTo>
                  <a:lnTo>
                    <a:pt x="3100959" y="69138"/>
                  </a:lnTo>
                  <a:lnTo>
                    <a:pt x="3081439" y="110413"/>
                  </a:lnTo>
                  <a:lnTo>
                    <a:pt x="3074746" y="155575"/>
                  </a:lnTo>
                  <a:lnTo>
                    <a:pt x="3075495" y="170827"/>
                  </a:lnTo>
                  <a:lnTo>
                    <a:pt x="3086582" y="215112"/>
                  </a:lnTo>
                  <a:lnTo>
                    <a:pt x="3110052" y="254279"/>
                  </a:lnTo>
                  <a:lnTo>
                    <a:pt x="3143885" y="284937"/>
                  </a:lnTo>
                  <a:lnTo>
                    <a:pt x="3185160" y="304457"/>
                  </a:lnTo>
                  <a:lnTo>
                    <a:pt x="3230321" y="311162"/>
                  </a:lnTo>
                  <a:lnTo>
                    <a:pt x="3245574" y="310413"/>
                  </a:lnTo>
                  <a:lnTo>
                    <a:pt x="3289858" y="299313"/>
                  </a:lnTo>
                  <a:lnTo>
                    <a:pt x="3329025" y="275844"/>
                  </a:lnTo>
                  <a:lnTo>
                    <a:pt x="3359683" y="242011"/>
                  </a:lnTo>
                  <a:lnTo>
                    <a:pt x="3379203" y="200748"/>
                  </a:lnTo>
                  <a:lnTo>
                    <a:pt x="3385909" y="155575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5621" y="3032335"/>
            <a:ext cx="14300835" cy="255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1830">
              <a:lnSpc>
                <a:spcPts val="9075"/>
              </a:lnSpc>
              <a:spcBef>
                <a:spcPts val="95"/>
              </a:spcBef>
            </a:pPr>
            <a:r>
              <a:rPr sz="8050" spc="-210" dirty="0">
                <a:solidFill>
                  <a:srgbClr val="000000"/>
                </a:solidFill>
                <a:latin typeface="Tahoma" panose="020B0604030504040204"/>
                <a:cs typeface="Tahoma" panose="020B0604030504040204"/>
              </a:rPr>
              <a:t>CROP</a:t>
            </a:r>
            <a:r>
              <a:rPr sz="8050" spc="-405" dirty="0">
                <a:solidFill>
                  <a:srgbClr val="00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050" spc="-525" dirty="0">
                <a:solidFill>
                  <a:srgbClr val="000000"/>
                </a:solidFill>
                <a:latin typeface="Tahoma" panose="020B0604030504040204"/>
                <a:cs typeface="Tahoma" panose="020B0604030504040204"/>
              </a:rPr>
              <a:t>YEILD</a:t>
            </a:r>
            <a:endParaRPr sz="805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10815"/>
              </a:lnSpc>
              <a:tabLst>
                <a:tab pos="14287500" algn="l"/>
              </a:tabLst>
            </a:pPr>
            <a:r>
              <a:rPr sz="9500" u="sng" spc="74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PREDICTION</a:t>
            </a:r>
            <a:r>
              <a:rPr sz="9500" u="sng" dirty="0">
                <a:uFill>
                  <a:solidFill>
                    <a:srgbClr val="000000"/>
                  </a:solidFill>
                </a:uFill>
              </a:rPr>
              <a:t>	</a:t>
            </a:r>
            <a:endParaRPr sz="9500"/>
          </a:p>
        </p:txBody>
      </p:sp>
      <p:sp>
        <p:nvSpPr>
          <p:cNvPr id="65" name="object 65"/>
          <p:cNvSpPr txBox="1"/>
          <p:nvPr/>
        </p:nvSpPr>
        <p:spPr>
          <a:xfrm>
            <a:off x="11277600" y="7277100"/>
            <a:ext cx="3525520" cy="65976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3039110" algn="r">
              <a:lnSpc>
                <a:spcPct val="115000"/>
              </a:lnSpc>
              <a:spcBef>
                <a:spcPts val="100"/>
              </a:spcBef>
            </a:pPr>
            <a:r>
              <a:rPr sz="2500" spc="-150" dirty="0">
                <a:latin typeface="Arial Black" panose="020B0A04020102020204"/>
                <a:cs typeface="Arial Black" panose="020B0A04020102020204"/>
              </a:rPr>
              <a:t>By </a:t>
            </a:r>
            <a:endParaRPr sz="25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579985" y="7658100"/>
            <a:ext cx="5163820" cy="80645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1751330">
              <a:lnSpc>
                <a:spcPct val="115000"/>
              </a:lnSpc>
              <a:spcBef>
                <a:spcPts val="100"/>
              </a:spcBef>
            </a:pPr>
            <a:r>
              <a:rPr lang="en-US" altLang="en-US" sz="2500">
                <a:latin typeface="Arial Black" panose="020B0A04020102020204"/>
                <a:cs typeface="Arial Black" panose="020B0A04020102020204"/>
              </a:rPr>
              <a:t>Sanju Biswas</a:t>
            </a:r>
            <a:endParaRPr lang="en-US" altLang="en-US" sz="2500">
              <a:latin typeface="Arial Black" panose="020B0A04020102020204"/>
              <a:cs typeface="Arial Black" panose="020B0A04020102020204"/>
            </a:endParaRPr>
          </a:p>
          <a:p>
            <a:pPr marL="12700" marR="5080" indent="1751330">
              <a:lnSpc>
                <a:spcPct val="115000"/>
              </a:lnSpc>
              <a:spcBef>
                <a:spcPts val="100"/>
              </a:spcBef>
            </a:pPr>
            <a:r>
              <a:rPr lang="en-US" altLang="en-US" sz="2500">
                <a:latin typeface="Arial Black" panose="020B0A04020102020204"/>
                <a:cs typeface="Arial Black" panose="020B0A04020102020204"/>
              </a:rPr>
              <a:t>Sanjana Pashi</a:t>
            </a:r>
            <a:endParaRPr lang="en-US" altLang="en-US" sz="2500">
              <a:latin typeface="Arial Black" panose="020B0A04020102020204"/>
              <a:cs typeface="Arial Black" panose="020B0A04020102020204"/>
            </a:endParaRPr>
          </a:p>
          <a:p>
            <a:pPr marL="12700" marR="5080" indent="1751330">
              <a:lnSpc>
                <a:spcPct val="115000"/>
              </a:lnSpc>
              <a:spcBef>
                <a:spcPts val="100"/>
              </a:spcBef>
            </a:pPr>
            <a:r>
              <a:rPr lang="en-US" altLang="en-US" sz="2500">
                <a:latin typeface="Arial Black" panose="020B0A04020102020204"/>
                <a:cs typeface="Arial Black" panose="020B0A04020102020204"/>
              </a:rPr>
              <a:t>Shubhashree Das</a:t>
            </a:r>
            <a:endParaRPr lang="en-US" altLang="en-US" sz="2500">
              <a:latin typeface="Arial Black" panose="020B0A04020102020204"/>
              <a:cs typeface="Arial Black" panose="020B0A04020102020204"/>
            </a:endParaRPr>
          </a:p>
          <a:p>
            <a:pPr marL="12700" marR="5080" indent="1751330">
              <a:lnSpc>
                <a:spcPct val="115000"/>
              </a:lnSpc>
              <a:spcBef>
                <a:spcPts val="100"/>
              </a:spcBef>
            </a:pPr>
            <a:r>
              <a:rPr lang="en-US" altLang="en-US" sz="2500">
                <a:latin typeface="Arial Black" panose="020B0A04020102020204"/>
                <a:cs typeface="Arial Black" panose="020B0A04020102020204"/>
              </a:rPr>
              <a:t>Suchitra Sardar</a:t>
            </a:r>
            <a:endParaRPr lang="en-US" altLang="en-US" sz="25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489359" y="8846011"/>
            <a:ext cx="8076565" cy="39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265" dirty="0">
                <a:latin typeface="Arial Black" panose="020B0A04020102020204"/>
                <a:cs typeface="Arial Black" panose="020B0A04020102020204"/>
              </a:rPr>
              <a:t>CSE </a:t>
            </a:r>
            <a:endParaRPr sz="25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89359" y="8407861"/>
            <a:ext cx="11118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70" dirty="0">
                <a:latin typeface="Arial Black" panose="020B0A04020102020204"/>
                <a:cs typeface="Arial Black" panose="020B0A04020102020204"/>
              </a:rPr>
              <a:t>B.Tech</a:t>
            </a:r>
            <a:endParaRPr sz="25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5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1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1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9640" y="939165"/>
            <a:ext cx="16342995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28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RESULTS</a:t>
            </a:r>
            <a:endParaRPr spc="28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6630" y="2020766"/>
            <a:ext cx="14085569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95"/>
              </a:spcBef>
            </a:pPr>
            <a:r>
              <a:rPr sz="2500" dirty="0">
                <a:latin typeface="Lucida Sans Unicode" panose="020B0602030504020204"/>
                <a:cs typeface="Lucida Sans Unicode" panose="020B0602030504020204"/>
              </a:rPr>
              <a:t>After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our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Exploratory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Analysis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dataset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0" dirty="0"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arrived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40" dirty="0">
                <a:latin typeface="Lucida Sans Unicode" panose="020B0602030504020204"/>
                <a:cs typeface="Lucida Sans Unicode" panose="020B0602030504020204"/>
              </a:rPr>
              <a:t>at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various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facts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Indian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agricultural</a:t>
            </a:r>
            <a:r>
              <a:rPr sz="2500" spc="4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scenario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mentioned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observation.</a:t>
            </a:r>
            <a:r>
              <a:rPr sz="2500" spc="4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20" dirty="0"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trained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4-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5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500" spc="48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Learning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Models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final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dataset.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20" dirty="0"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have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0" dirty="0">
                <a:latin typeface="Lucida Sans Unicode" panose="020B0602030504020204"/>
                <a:cs typeface="Lucida Sans Unicode" panose="020B0602030504020204"/>
              </a:rPr>
              <a:t>calculated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10" dirty="0">
                <a:latin typeface="Lucida Sans Unicode" panose="020B0602030504020204"/>
                <a:cs typeface="Lucida Sans Unicode" panose="020B0602030504020204"/>
              </a:rPr>
              <a:t>R2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score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results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are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follows: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3293" y="9258300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99330" y="4928029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86630" y="4043047"/>
            <a:ext cx="1054100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41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PERFORMANCE</a:t>
            </a:r>
            <a:r>
              <a:rPr sz="4300" b="1" spc="-114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b="1" spc="31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OF</a:t>
            </a:r>
            <a:r>
              <a:rPr sz="4300" b="1" spc="-11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b="1" spc="8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4300" b="1" spc="-11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b="1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ALGORITHMS</a:t>
            </a:r>
            <a:endParaRPr sz="4300" b="1" spc="42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6505" y="5601048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727620" y="5375769"/>
            <a:ext cx="4828540" cy="221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95"/>
              </a:spcBef>
            </a:pPr>
            <a:r>
              <a:rPr sz="2500" spc="-85" dirty="0">
                <a:latin typeface="Arial Black" panose="020B0A04020102020204"/>
                <a:cs typeface="Arial Black" panose="020B0A04020102020204"/>
              </a:rPr>
              <a:t>Naive</a:t>
            </a:r>
            <a:r>
              <a:rPr sz="2500" spc="-2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10" dirty="0">
                <a:latin typeface="Arial Black" panose="020B0A04020102020204"/>
                <a:cs typeface="Arial Black" panose="020B0A04020102020204"/>
              </a:rPr>
              <a:t>Bayes</a:t>
            </a:r>
            <a:r>
              <a:rPr sz="2500" spc="-2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Classification </a:t>
            </a:r>
            <a:r>
              <a:rPr sz="2500" spc="-114" dirty="0">
                <a:latin typeface="Arial Black" panose="020B0A04020102020204"/>
                <a:cs typeface="Arial Black" panose="020B0A04020102020204"/>
              </a:rPr>
              <a:t>Decision</a:t>
            </a:r>
            <a:r>
              <a:rPr sz="2500" spc="-254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70" dirty="0">
                <a:latin typeface="Arial Black" panose="020B0A04020102020204"/>
                <a:cs typeface="Arial Black" panose="020B0A04020102020204"/>
              </a:rPr>
              <a:t>Tree</a:t>
            </a:r>
            <a:r>
              <a:rPr sz="2500" spc="-25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Classification </a:t>
            </a:r>
            <a:r>
              <a:rPr sz="2500" spc="-40" dirty="0">
                <a:latin typeface="Arial Black" panose="020B0A04020102020204"/>
                <a:cs typeface="Arial Black" panose="020B0A04020102020204"/>
              </a:rPr>
              <a:t>Random</a:t>
            </a:r>
            <a:r>
              <a:rPr sz="250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0" dirty="0">
                <a:latin typeface="Arial Black" panose="020B0A04020102020204"/>
                <a:cs typeface="Arial Black" panose="020B0A04020102020204"/>
              </a:rPr>
              <a:t>Forest</a:t>
            </a:r>
            <a:r>
              <a:rPr sz="250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70" dirty="0">
                <a:latin typeface="Arial Black" panose="020B0A04020102020204"/>
                <a:cs typeface="Arial Black" panose="020B0A04020102020204"/>
              </a:rPr>
              <a:t>Classification </a:t>
            </a:r>
            <a:r>
              <a:rPr sz="2500" spc="-265" dirty="0">
                <a:latin typeface="Arial Black" panose="020B0A04020102020204"/>
                <a:cs typeface="Arial Black" panose="020B0A04020102020204"/>
              </a:rPr>
              <a:t>KNN</a:t>
            </a:r>
            <a:r>
              <a:rPr sz="2500" spc="-2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Classifier</a:t>
            </a:r>
            <a:endParaRPr sz="25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70" dirty="0">
                <a:latin typeface="Arial Black" panose="020B0A04020102020204"/>
                <a:cs typeface="Arial Black" panose="020B0A04020102020204"/>
              </a:rPr>
              <a:t>Gradient</a:t>
            </a:r>
            <a:r>
              <a:rPr sz="250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Boosting</a:t>
            </a:r>
            <a:endParaRPr sz="25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6505" y="6039198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6505" y="6477348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6505" y="6915498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6505" y="7353648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95550">
              <a:lnSpc>
                <a:spcPct val="100000"/>
              </a:lnSpc>
              <a:spcBef>
                <a:spcPts val="95"/>
              </a:spcBef>
              <a:tabLst>
                <a:tab pos="16243300" algn="l"/>
              </a:tabLst>
            </a:pPr>
            <a:r>
              <a:rPr u="heavy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ALGORITHMS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2395" y="2203450"/>
            <a:ext cx="4939665" cy="7697470"/>
            <a:chOff x="1382546" y="2231948"/>
            <a:chExt cx="4216009" cy="7327416"/>
          </a:xfrm>
        </p:grpSpPr>
        <p:sp>
          <p:nvSpPr>
            <p:cNvPr id="5" name="object 5"/>
            <p:cNvSpPr/>
            <p:nvPr/>
          </p:nvSpPr>
          <p:spPr>
            <a:xfrm>
              <a:off x="3512580" y="9035489"/>
              <a:ext cx="2085975" cy="523875"/>
            </a:xfrm>
            <a:custGeom>
              <a:avLst/>
              <a:gdLst/>
              <a:ahLst/>
              <a:cxnLst/>
              <a:rect l="l" t="t" r="r" b="b"/>
              <a:pathLst>
                <a:path w="2085975" h="523875">
                  <a:moveTo>
                    <a:pt x="260746" y="523874"/>
                  </a:moveTo>
                  <a:lnTo>
                    <a:pt x="213862" y="519656"/>
                  </a:lnTo>
                  <a:lnTo>
                    <a:pt x="169741" y="507494"/>
                  </a:lnTo>
                  <a:lnTo>
                    <a:pt x="129117" y="488125"/>
                  </a:lnTo>
                  <a:lnTo>
                    <a:pt x="92727" y="462289"/>
                  </a:lnTo>
                  <a:lnTo>
                    <a:pt x="61305" y="430723"/>
                  </a:lnTo>
                  <a:lnTo>
                    <a:pt x="35587" y="394167"/>
                  </a:lnTo>
                  <a:lnTo>
                    <a:pt x="16306" y="353358"/>
                  </a:lnTo>
                  <a:lnTo>
                    <a:pt x="4199" y="309035"/>
                  </a:lnTo>
                  <a:lnTo>
                    <a:pt x="0" y="261937"/>
                  </a:lnTo>
                  <a:lnTo>
                    <a:pt x="4199" y="214839"/>
                  </a:lnTo>
                  <a:lnTo>
                    <a:pt x="16306" y="170516"/>
                  </a:lnTo>
                  <a:lnTo>
                    <a:pt x="35587" y="129707"/>
                  </a:lnTo>
                  <a:lnTo>
                    <a:pt x="61305" y="93151"/>
                  </a:lnTo>
                  <a:lnTo>
                    <a:pt x="92727" y="61585"/>
                  </a:lnTo>
                  <a:lnTo>
                    <a:pt x="129117" y="35749"/>
                  </a:lnTo>
                  <a:lnTo>
                    <a:pt x="169741" y="16380"/>
                  </a:lnTo>
                  <a:lnTo>
                    <a:pt x="213862" y="4218"/>
                  </a:lnTo>
                  <a:lnTo>
                    <a:pt x="260746" y="0"/>
                  </a:lnTo>
                  <a:lnTo>
                    <a:pt x="307631" y="4218"/>
                  </a:lnTo>
                  <a:lnTo>
                    <a:pt x="351752" y="16380"/>
                  </a:lnTo>
                  <a:lnTo>
                    <a:pt x="392375" y="35749"/>
                  </a:lnTo>
                  <a:lnTo>
                    <a:pt x="428765" y="61585"/>
                  </a:lnTo>
                  <a:lnTo>
                    <a:pt x="460187" y="93151"/>
                  </a:lnTo>
                  <a:lnTo>
                    <a:pt x="485906" y="129707"/>
                  </a:lnTo>
                  <a:lnTo>
                    <a:pt x="505187" y="170516"/>
                  </a:lnTo>
                  <a:lnTo>
                    <a:pt x="517294" y="214839"/>
                  </a:lnTo>
                  <a:lnTo>
                    <a:pt x="521493" y="261937"/>
                  </a:lnTo>
                  <a:lnTo>
                    <a:pt x="517294" y="309035"/>
                  </a:lnTo>
                  <a:lnTo>
                    <a:pt x="505187" y="353358"/>
                  </a:lnTo>
                  <a:lnTo>
                    <a:pt x="485906" y="394167"/>
                  </a:lnTo>
                  <a:lnTo>
                    <a:pt x="460187" y="430723"/>
                  </a:lnTo>
                  <a:lnTo>
                    <a:pt x="428765" y="462289"/>
                  </a:lnTo>
                  <a:lnTo>
                    <a:pt x="392375" y="488125"/>
                  </a:lnTo>
                  <a:lnTo>
                    <a:pt x="351752" y="507494"/>
                  </a:lnTo>
                  <a:lnTo>
                    <a:pt x="307631" y="519656"/>
                  </a:lnTo>
                  <a:lnTo>
                    <a:pt x="260746" y="523874"/>
                  </a:lnTo>
                  <a:close/>
                </a:path>
                <a:path w="2085975" h="523875">
                  <a:moveTo>
                    <a:pt x="1825228" y="523874"/>
                  </a:moveTo>
                  <a:lnTo>
                    <a:pt x="1778343" y="519656"/>
                  </a:lnTo>
                  <a:lnTo>
                    <a:pt x="1734222" y="507494"/>
                  </a:lnTo>
                  <a:lnTo>
                    <a:pt x="1693599" y="488125"/>
                  </a:lnTo>
                  <a:lnTo>
                    <a:pt x="1657209" y="462289"/>
                  </a:lnTo>
                  <a:lnTo>
                    <a:pt x="1625787" y="430723"/>
                  </a:lnTo>
                  <a:lnTo>
                    <a:pt x="1600068" y="394167"/>
                  </a:lnTo>
                  <a:lnTo>
                    <a:pt x="1580787" y="353358"/>
                  </a:lnTo>
                  <a:lnTo>
                    <a:pt x="1568680" y="309035"/>
                  </a:lnTo>
                  <a:lnTo>
                    <a:pt x="1564481" y="261937"/>
                  </a:lnTo>
                  <a:lnTo>
                    <a:pt x="1568680" y="214839"/>
                  </a:lnTo>
                  <a:lnTo>
                    <a:pt x="1580787" y="170516"/>
                  </a:lnTo>
                  <a:lnTo>
                    <a:pt x="1600068" y="129707"/>
                  </a:lnTo>
                  <a:lnTo>
                    <a:pt x="1625787" y="93151"/>
                  </a:lnTo>
                  <a:lnTo>
                    <a:pt x="1657209" y="61585"/>
                  </a:lnTo>
                  <a:lnTo>
                    <a:pt x="1693599" y="35749"/>
                  </a:lnTo>
                  <a:lnTo>
                    <a:pt x="1734222" y="16380"/>
                  </a:lnTo>
                  <a:lnTo>
                    <a:pt x="1778343" y="4218"/>
                  </a:lnTo>
                  <a:lnTo>
                    <a:pt x="1825228" y="0"/>
                  </a:lnTo>
                  <a:lnTo>
                    <a:pt x="1872112" y="4218"/>
                  </a:lnTo>
                  <a:lnTo>
                    <a:pt x="1916233" y="16380"/>
                  </a:lnTo>
                  <a:lnTo>
                    <a:pt x="1956857" y="35749"/>
                  </a:lnTo>
                  <a:lnTo>
                    <a:pt x="1993247" y="61585"/>
                  </a:lnTo>
                  <a:lnTo>
                    <a:pt x="2024669" y="93151"/>
                  </a:lnTo>
                  <a:lnTo>
                    <a:pt x="2050387" y="129707"/>
                  </a:lnTo>
                  <a:lnTo>
                    <a:pt x="2069668" y="170516"/>
                  </a:lnTo>
                  <a:lnTo>
                    <a:pt x="2081775" y="214839"/>
                  </a:lnTo>
                  <a:lnTo>
                    <a:pt x="2085975" y="261937"/>
                  </a:lnTo>
                  <a:lnTo>
                    <a:pt x="2081775" y="309035"/>
                  </a:lnTo>
                  <a:lnTo>
                    <a:pt x="2069668" y="353358"/>
                  </a:lnTo>
                  <a:lnTo>
                    <a:pt x="2050387" y="394167"/>
                  </a:lnTo>
                  <a:lnTo>
                    <a:pt x="2024669" y="430723"/>
                  </a:lnTo>
                  <a:lnTo>
                    <a:pt x="1993247" y="462289"/>
                  </a:lnTo>
                  <a:lnTo>
                    <a:pt x="1956857" y="488125"/>
                  </a:lnTo>
                  <a:lnTo>
                    <a:pt x="1916233" y="507494"/>
                  </a:lnTo>
                  <a:lnTo>
                    <a:pt x="1872112" y="519656"/>
                  </a:lnTo>
                  <a:lnTo>
                    <a:pt x="1825228" y="523874"/>
                  </a:lnTo>
                  <a:close/>
                </a:path>
                <a:path w="2085975" h="523875">
                  <a:moveTo>
                    <a:pt x="1042987" y="523874"/>
                  </a:moveTo>
                  <a:lnTo>
                    <a:pt x="996103" y="519656"/>
                  </a:lnTo>
                  <a:lnTo>
                    <a:pt x="951981" y="507494"/>
                  </a:lnTo>
                  <a:lnTo>
                    <a:pt x="911358" y="488125"/>
                  </a:lnTo>
                  <a:lnTo>
                    <a:pt x="874968" y="462289"/>
                  </a:lnTo>
                  <a:lnTo>
                    <a:pt x="843546" y="430723"/>
                  </a:lnTo>
                  <a:lnTo>
                    <a:pt x="817827" y="394167"/>
                  </a:lnTo>
                  <a:lnTo>
                    <a:pt x="798547" y="353358"/>
                  </a:lnTo>
                  <a:lnTo>
                    <a:pt x="786439" y="309035"/>
                  </a:lnTo>
                  <a:lnTo>
                    <a:pt x="782240" y="261937"/>
                  </a:lnTo>
                  <a:lnTo>
                    <a:pt x="786439" y="214839"/>
                  </a:lnTo>
                  <a:lnTo>
                    <a:pt x="798547" y="170516"/>
                  </a:lnTo>
                  <a:lnTo>
                    <a:pt x="817827" y="129707"/>
                  </a:lnTo>
                  <a:lnTo>
                    <a:pt x="843546" y="93151"/>
                  </a:lnTo>
                  <a:lnTo>
                    <a:pt x="874968" y="61585"/>
                  </a:lnTo>
                  <a:lnTo>
                    <a:pt x="911358" y="35749"/>
                  </a:lnTo>
                  <a:lnTo>
                    <a:pt x="951981" y="16380"/>
                  </a:lnTo>
                  <a:lnTo>
                    <a:pt x="996103" y="4218"/>
                  </a:lnTo>
                  <a:lnTo>
                    <a:pt x="1042987" y="0"/>
                  </a:lnTo>
                  <a:lnTo>
                    <a:pt x="1089871" y="4218"/>
                  </a:lnTo>
                  <a:lnTo>
                    <a:pt x="1133993" y="16380"/>
                  </a:lnTo>
                  <a:lnTo>
                    <a:pt x="1174616" y="35749"/>
                  </a:lnTo>
                  <a:lnTo>
                    <a:pt x="1211006" y="61585"/>
                  </a:lnTo>
                  <a:lnTo>
                    <a:pt x="1242428" y="93151"/>
                  </a:lnTo>
                  <a:lnTo>
                    <a:pt x="1268147" y="129707"/>
                  </a:lnTo>
                  <a:lnTo>
                    <a:pt x="1287427" y="170516"/>
                  </a:lnTo>
                  <a:lnTo>
                    <a:pt x="1299535" y="214839"/>
                  </a:lnTo>
                  <a:lnTo>
                    <a:pt x="1303734" y="261937"/>
                  </a:lnTo>
                  <a:lnTo>
                    <a:pt x="1299535" y="309035"/>
                  </a:lnTo>
                  <a:lnTo>
                    <a:pt x="1287427" y="353358"/>
                  </a:lnTo>
                  <a:lnTo>
                    <a:pt x="1268147" y="394167"/>
                  </a:lnTo>
                  <a:lnTo>
                    <a:pt x="1242428" y="430723"/>
                  </a:lnTo>
                  <a:lnTo>
                    <a:pt x="1211006" y="462289"/>
                  </a:lnTo>
                  <a:lnTo>
                    <a:pt x="1174616" y="488125"/>
                  </a:lnTo>
                  <a:lnTo>
                    <a:pt x="1133993" y="507494"/>
                  </a:lnTo>
                  <a:lnTo>
                    <a:pt x="1089871" y="519656"/>
                  </a:lnTo>
                  <a:lnTo>
                    <a:pt x="1042987" y="523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82546" y="2231948"/>
              <a:ext cx="208915" cy="428625"/>
            </a:xfrm>
            <a:custGeom>
              <a:avLst/>
              <a:gdLst/>
              <a:ahLst/>
              <a:cxnLst/>
              <a:rect l="l" t="t" r="r" b="b"/>
              <a:pathLst>
                <a:path w="208915" h="428625">
                  <a:moveTo>
                    <a:pt x="80781" y="82358"/>
                  </a:moveTo>
                  <a:lnTo>
                    <a:pt x="72867" y="82358"/>
                  </a:lnTo>
                  <a:lnTo>
                    <a:pt x="80617" y="70647"/>
                  </a:lnTo>
                  <a:lnTo>
                    <a:pt x="88879" y="59346"/>
                  </a:lnTo>
                  <a:lnTo>
                    <a:pt x="97621" y="48498"/>
                  </a:lnTo>
                  <a:lnTo>
                    <a:pt x="106807" y="38151"/>
                  </a:lnTo>
                  <a:lnTo>
                    <a:pt x="110639" y="31533"/>
                  </a:lnTo>
                  <a:lnTo>
                    <a:pt x="114289" y="24813"/>
                  </a:lnTo>
                  <a:lnTo>
                    <a:pt x="118187" y="18530"/>
                  </a:lnTo>
                  <a:lnTo>
                    <a:pt x="118303" y="18343"/>
                  </a:lnTo>
                  <a:lnTo>
                    <a:pt x="147681" y="1211"/>
                  </a:lnTo>
                  <a:lnTo>
                    <a:pt x="148610" y="1211"/>
                  </a:lnTo>
                  <a:lnTo>
                    <a:pt x="150601" y="0"/>
                  </a:lnTo>
                  <a:lnTo>
                    <a:pt x="154250" y="1574"/>
                  </a:lnTo>
                  <a:lnTo>
                    <a:pt x="150164" y="11263"/>
                  </a:lnTo>
                  <a:lnTo>
                    <a:pt x="147029" y="17803"/>
                  </a:lnTo>
                  <a:lnTo>
                    <a:pt x="126271" y="17803"/>
                  </a:lnTo>
                  <a:lnTo>
                    <a:pt x="126127" y="18091"/>
                  </a:lnTo>
                  <a:lnTo>
                    <a:pt x="125779" y="18343"/>
                  </a:lnTo>
                  <a:lnTo>
                    <a:pt x="125054" y="19136"/>
                  </a:lnTo>
                  <a:lnTo>
                    <a:pt x="123838" y="20589"/>
                  </a:lnTo>
                  <a:lnTo>
                    <a:pt x="122743" y="22163"/>
                  </a:lnTo>
                  <a:lnTo>
                    <a:pt x="144408" y="22163"/>
                  </a:lnTo>
                  <a:lnTo>
                    <a:pt x="143009" y="24459"/>
                  </a:lnTo>
                  <a:lnTo>
                    <a:pt x="107294" y="47598"/>
                  </a:lnTo>
                  <a:lnTo>
                    <a:pt x="95410" y="61989"/>
                  </a:lnTo>
                  <a:lnTo>
                    <a:pt x="84302" y="76983"/>
                  </a:lnTo>
                  <a:lnTo>
                    <a:pt x="80781" y="82358"/>
                  </a:lnTo>
                  <a:close/>
                </a:path>
                <a:path w="208915" h="428625">
                  <a:moveTo>
                    <a:pt x="48017" y="150303"/>
                  </a:moveTo>
                  <a:lnTo>
                    <a:pt x="42577" y="150303"/>
                  </a:lnTo>
                  <a:lnTo>
                    <a:pt x="47241" y="135126"/>
                  </a:lnTo>
                  <a:lnTo>
                    <a:pt x="52978" y="120176"/>
                  </a:lnTo>
                  <a:lnTo>
                    <a:pt x="59718" y="105543"/>
                  </a:lnTo>
                  <a:lnTo>
                    <a:pt x="67393" y="91320"/>
                  </a:lnTo>
                  <a:lnTo>
                    <a:pt x="58016" y="72659"/>
                  </a:lnTo>
                  <a:lnTo>
                    <a:pt x="55335" y="52215"/>
                  </a:lnTo>
                  <a:lnTo>
                    <a:pt x="58925" y="31794"/>
                  </a:lnTo>
                  <a:lnTo>
                    <a:pt x="68366" y="13201"/>
                  </a:lnTo>
                  <a:lnTo>
                    <a:pt x="69704" y="11263"/>
                  </a:lnTo>
                  <a:lnTo>
                    <a:pt x="72989" y="11263"/>
                  </a:lnTo>
                  <a:lnTo>
                    <a:pt x="73719" y="13928"/>
                  </a:lnTo>
                  <a:lnTo>
                    <a:pt x="76360" y="30157"/>
                  </a:lnTo>
                  <a:lnTo>
                    <a:pt x="76467" y="31794"/>
                  </a:lnTo>
                  <a:lnTo>
                    <a:pt x="76534" y="48498"/>
                  </a:lnTo>
                  <a:lnTo>
                    <a:pt x="75053" y="65313"/>
                  </a:lnTo>
                  <a:lnTo>
                    <a:pt x="72867" y="82358"/>
                  </a:lnTo>
                  <a:lnTo>
                    <a:pt x="80781" y="82358"/>
                  </a:lnTo>
                  <a:lnTo>
                    <a:pt x="74106" y="92544"/>
                  </a:lnTo>
                  <a:lnTo>
                    <a:pt x="64960" y="108639"/>
                  </a:lnTo>
                  <a:lnTo>
                    <a:pt x="93856" y="108639"/>
                  </a:lnTo>
                  <a:lnTo>
                    <a:pt x="87815" y="114241"/>
                  </a:lnTo>
                  <a:lnTo>
                    <a:pt x="73629" y="122643"/>
                  </a:lnTo>
                  <a:lnTo>
                    <a:pt x="60798" y="125717"/>
                  </a:lnTo>
                  <a:lnTo>
                    <a:pt x="56688" y="125717"/>
                  </a:lnTo>
                  <a:lnTo>
                    <a:pt x="49984" y="143290"/>
                  </a:lnTo>
                  <a:lnTo>
                    <a:pt x="48017" y="150303"/>
                  </a:lnTo>
                  <a:close/>
                </a:path>
                <a:path w="208915" h="428625">
                  <a:moveTo>
                    <a:pt x="144408" y="22163"/>
                  </a:moveTo>
                  <a:lnTo>
                    <a:pt x="122743" y="22163"/>
                  </a:lnTo>
                  <a:lnTo>
                    <a:pt x="123595" y="21316"/>
                  </a:lnTo>
                  <a:lnTo>
                    <a:pt x="125298" y="19862"/>
                  </a:lnTo>
                  <a:lnTo>
                    <a:pt x="125663" y="19136"/>
                  </a:lnTo>
                  <a:lnTo>
                    <a:pt x="125906" y="18530"/>
                  </a:lnTo>
                  <a:lnTo>
                    <a:pt x="126008" y="18091"/>
                  </a:lnTo>
                  <a:lnTo>
                    <a:pt x="126271" y="17803"/>
                  </a:lnTo>
                  <a:lnTo>
                    <a:pt x="147029" y="17803"/>
                  </a:lnTo>
                  <a:lnTo>
                    <a:pt x="146890" y="18091"/>
                  </a:lnTo>
                  <a:lnTo>
                    <a:pt x="144408" y="22163"/>
                  </a:lnTo>
                  <a:close/>
                </a:path>
                <a:path w="208915" h="428625">
                  <a:moveTo>
                    <a:pt x="93856" y="108639"/>
                  </a:moveTo>
                  <a:lnTo>
                    <a:pt x="64960" y="108639"/>
                  </a:lnTo>
                  <a:lnTo>
                    <a:pt x="74557" y="101683"/>
                  </a:lnTo>
                  <a:lnTo>
                    <a:pt x="84713" y="95680"/>
                  </a:lnTo>
                  <a:lnTo>
                    <a:pt x="95393" y="90586"/>
                  </a:lnTo>
                  <a:lnTo>
                    <a:pt x="106564" y="86354"/>
                  </a:lnTo>
                  <a:lnTo>
                    <a:pt x="108754" y="85628"/>
                  </a:lnTo>
                  <a:lnTo>
                    <a:pt x="110822" y="88413"/>
                  </a:lnTo>
                  <a:lnTo>
                    <a:pt x="109605" y="90351"/>
                  </a:lnTo>
                  <a:lnTo>
                    <a:pt x="100107" y="102826"/>
                  </a:lnTo>
                  <a:lnTo>
                    <a:pt x="93856" y="108639"/>
                  </a:lnTo>
                  <a:close/>
                </a:path>
                <a:path w="208915" h="428625">
                  <a:moveTo>
                    <a:pt x="46224" y="245015"/>
                  </a:moveTo>
                  <a:lnTo>
                    <a:pt x="41360" y="245015"/>
                  </a:lnTo>
                  <a:lnTo>
                    <a:pt x="39414" y="237263"/>
                  </a:lnTo>
                  <a:lnTo>
                    <a:pt x="38684" y="233266"/>
                  </a:lnTo>
                  <a:lnTo>
                    <a:pt x="37573" y="227453"/>
                  </a:lnTo>
                  <a:lnTo>
                    <a:pt x="36859" y="222003"/>
                  </a:lnTo>
                  <a:lnTo>
                    <a:pt x="36372" y="216310"/>
                  </a:lnTo>
                  <a:lnTo>
                    <a:pt x="36251" y="215463"/>
                  </a:lnTo>
                  <a:lnTo>
                    <a:pt x="36175" y="213888"/>
                  </a:lnTo>
                  <a:lnTo>
                    <a:pt x="36052" y="211345"/>
                  </a:lnTo>
                  <a:lnTo>
                    <a:pt x="36004" y="210347"/>
                  </a:lnTo>
                  <a:lnTo>
                    <a:pt x="35882" y="207832"/>
                  </a:lnTo>
                  <a:lnTo>
                    <a:pt x="35775" y="198506"/>
                  </a:lnTo>
                  <a:lnTo>
                    <a:pt x="35916" y="191573"/>
                  </a:lnTo>
                  <a:lnTo>
                    <a:pt x="36935" y="179696"/>
                  </a:lnTo>
                  <a:lnTo>
                    <a:pt x="38702" y="167743"/>
                  </a:lnTo>
                  <a:lnTo>
                    <a:pt x="38197" y="167743"/>
                  </a:lnTo>
                  <a:lnTo>
                    <a:pt x="27794" y="154909"/>
                  </a:lnTo>
                  <a:lnTo>
                    <a:pt x="22216" y="135739"/>
                  </a:lnTo>
                  <a:lnTo>
                    <a:pt x="23028" y="120176"/>
                  </a:lnTo>
                  <a:lnTo>
                    <a:pt x="23106" y="118692"/>
                  </a:lnTo>
                  <a:lnTo>
                    <a:pt x="23229" y="116342"/>
                  </a:lnTo>
                  <a:lnTo>
                    <a:pt x="32601" y="102826"/>
                  </a:lnTo>
                  <a:lnTo>
                    <a:pt x="33696" y="102220"/>
                  </a:lnTo>
                  <a:lnTo>
                    <a:pt x="35034" y="102463"/>
                  </a:lnTo>
                  <a:lnTo>
                    <a:pt x="36008" y="103310"/>
                  </a:lnTo>
                  <a:lnTo>
                    <a:pt x="40995" y="107307"/>
                  </a:lnTo>
                  <a:lnTo>
                    <a:pt x="39779" y="118692"/>
                  </a:lnTo>
                  <a:lnTo>
                    <a:pt x="41071" y="130836"/>
                  </a:lnTo>
                  <a:lnTo>
                    <a:pt x="41664" y="137298"/>
                  </a:lnTo>
                  <a:lnTo>
                    <a:pt x="42128" y="143290"/>
                  </a:lnTo>
                  <a:lnTo>
                    <a:pt x="42577" y="150303"/>
                  </a:lnTo>
                  <a:lnTo>
                    <a:pt x="48017" y="150303"/>
                  </a:lnTo>
                  <a:lnTo>
                    <a:pt x="44934" y="161294"/>
                  </a:lnTo>
                  <a:lnTo>
                    <a:pt x="41687" y="179696"/>
                  </a:lnTo>
                  <a:lnTo>
                    <a:pt x="40387" y="198506"/>
                  </a:lnTo>
                  <a:lnTo>
                    <a:pt x="57378" y="198506"/>
                  </a:lnTo>
                  <a:lnTo>
                    <a:pt x="54152" y="203359"/>
                  </a:lnTo>
                  <a:lnTo>
                    <a:pt x="42212" y="213646"/>
                  </a:lnTo>
                  <a:lnTo>
                    <a:pt x="41847" y="213888"/>
                  </a:lnTo>
                  <a:lnTo>
                    <a:pt x="40986" y="213888"/>
                  </a:lnTo>
                  <a:lnTo>
                    <a:pt x="41482" y="220670"/>
                  </a:lnTo>
                  <a:lnTo>
                    <a:pt x="42299" y="226363"/>
                  </a:lnTo>
                  <a:lnTo>
                    <a:pt x="42392" y="227012"/>
                  </a:lnTo>
                  <a:lnTo>
                    <a:pt x="42455" y="227453"/>
                  </a:lnTo>
                  <a:lnTo>
                    <a:pt x="43757" y="234054"/>
                  </a:lnTo>
                  <a:lnTo>
                    <a:pt x="46156" y="244712"/>
                  </a:lnTo>
                  <a:lnTo>
                    <a:pt x="46224" y="245015"/>
                  </a:lnTo>
                  <a:close/>
                </a:path>
                <a:path w="208915" h="428625">
                  <a:moveTo>
                    <a:pt x="58269" y="126322"/>
                  </a:moveTo>
                  <a:lnTo>
                    <a:pt x="57661" y="126322"/>
                  </a:lnTo>
                  <a:lnTo>
                    <a:pt x="57053" y="126080"/>
                  </a:lnTo>
                  <a:lnTo>
                    <a:pt x="56688" y="125717"/>
                  </a:lnTo>
                  <a:lnTo>
                    <a:pt x="60798" y="125717"/>
                  </a:lnTo>
                  <a:lnTo>
                    <a:pt x="58269" y="126322"/>
                  </a:lnTo>
                  <a:close/>
                </a:path>
                <a:path w="208915" h="428625">
                  <a:moveTo>
                    <a:pt x="57378" y="198506"/>
                  </a:moveTo>
                  <a:lnTo>
                    <a:pt x="40387" y="198506"/>
                  </a:lnTo>
                  <a:lnTo>
                    <a:pt x="45407" y="186864"/>
                  </a:lnTo>
                  <a:lnTo>
                    <a:pt x="51807" y="175949"/>
                  </a:lnTo>
                  <a:lnTo>
                    <a:pt x="59461" y="165806"/>
                  </a:lnTo>
                  <a:lnTo>
                    <a:pt x="68244" y="156480"/>
                  </a:lnTo>
                  <a:lnTo>
                    <a:pt x="70434" y="154421"/>
                  </a:lnTo>
                  <a:lnTo>
                    <a:pt x="73077" y="156480"/>
                  </a:lnTo>
                  <a:lnTo>
                    <a:pt x="73249" y="156480"/>
                  </a:lnTo>
                  <a:lnTo>
                    <a:pt x="72867" y="159144"/>
                  </a:lnTo>
                  <a:lnTo>
                    <a:pt x="69412" y="174473"/>
                  </a:lnTo>
                  <a:lnTo>
                    <a:pt x="63196" y="189756"/>
                  </a:lnTo>
                  <a:lnTo>
                    <a:pt x="57378" y="198506"/>
                  </a:lnTo>
                  <a:close/>
                </a:path>
                <a:path w="208915" h="428625">
                  <a:moveTo>
                    <a:pt x="44523" y="258095"/>
                  </a:moveTo>
                  <a:lnTo>
                    <a:pt x="43428" y="258095"/>
                  </a:lnTo>
                  <a:lnTo>
                    <a:pt x="28112" y="251352"/>
                  </a:lnTo>
                  <a:lnTo>
                    <a:pt x="15418" y="240670"/>
                  </a:lnTo>
                  <a:lnTo>
                    <a:pt x="5964" y="227012"/>
                  </a:lnTo>
                  <a:lnTo>
                    <a:pt x="364" y="211345"/>
                  </a:lnTo>
                  <a:lnTo>
                    <a:pt x="0" y="209165"/>
                  </a:lnTo>
                  <a:lnTo>
                    <a:pt x="1703" y="207227"/>
                  </a:lnTo>
                  <a:lnTo>
                    <a:pt x="34152" y="234054"/>
                  </a:lnTo>
                  <a:lnTo>
                    <a:pt x="41360" y="245015"/>
                  </a:lnTo>
                  <a:lnTo>
                    <a:pt x="46224" y="245015"/>
                  </a:lnTo>
                  <a:lnTo>
                    <a:pt x="46502" y="246245"/>
                  </a:lnTo>
                  <a:lnTo>
                    <a:pt x="49792" y="257853"/>
                  </a:lnTo>
                  <a:lnTo>
                    <a:pt x="44888" y="257853"/>
                  </a:lnTo>
                  <a:lnTo>
                    <a:pt x="44523" y="258095"/>
                  </a:lnTo>
                  <a:close/>
                </a:path>
                <a:path w="208915" h="428625">
                  <a:moveTo>
                    <a:pt x="71545" y="281228"/>
                  </a:moveTo>
                  <a:lnTo>
                    <a:pt x="58391" y="281228"/>
                  </a:lnTo>
                  <a:lnTo>
                    <a:pt x="56475" y="267557"/>
                  </a:lnTo>
                  <a:lnTo>
                    <a:pt x="66055" y="228180"/>
                  </a:lnTo>
                  <a:lnTo>
                    <a:pt x="67271" y="226363"/>
                  </a:lnTo>
                  <a:lnTo>
                    <a:pt x="70281" y="226363"/>
                  </a:lnTo>
                  <a:lnTo>
                    <a:pt x="70921" y="228785"/>
                  </a:lnTo>
                  <a:lnTo>
                    <a:pt x="74200" y="244712"/>
                  </a:lnTo>
                  <a:lnTo>
                    <a:pt x="75163" y="261728"/>
                  </a:lnTo>
                  <a:lnTo>
                    <a:pt x="72820" y="278382"/>
                  </a:lnTo>
                  <a:lnTo>
                    <a:pt x="71545" y="281228"/>
                  </a:lnTo>
                  <a:close/>
                </a:path>
                <a:path w="208915" h="428625">
                  <a:moveTo>
                    <a:pt x="78442" y="320227"/>
                  </a:moveTo>
                  <a:lnTo>
                    <a:pt x="72989" y="320227"/>
                  </a:lnTo>
                  <a:lnTo>
                    <a:pt x="64612" y="305252"/>
                  </a:lnTo>
                  <a:lnTo>
                    <a:pt x="57068" y="289812"/>
                  </a:lnTo>
                  <a:lnTo>
                    <a:pt x="50459" y="273986"/>
                  </a:lnTo>
                  <a:lnTo>
                    <a:pt x="44972" y="258095"/>
                  </a:lnTo>
                  <a:lnTo>
                    <a:pt x="44888" y="257853"/>
                  </a:lnTo>
                  <a:lnTo>
                    <a:pt x="49792" y="257853"/>
                  </a:lnTo>
                  <a:lnTo>
                    <a:pt x="49860" y="258095"/>
                  </a:lnTo>
                  <a:lnTo>
                    <a:pt x="53835" y="269764"/>
                  </a:lnTo>
                  <a:lnTo>
                    <a:pt x="58391" y="281228"/>
                  </a:lnTo>
                  <a:lnTo>
                    <a:pt x="71545" y="281228"/>
                  </a:lnTo>
                  <a:lnTo>
                    <a:pt x="66176" y="293218"/>
                  </a:lnTo>
                  <a:lnTo>
                    <a:pt x="65933" y="293703"/>
                  </a:lnTo>
                  <a:lnTo>
                    <a:pt x="65447" y="293945"/>
                  </a:lnTo>
                  <a:lnTo>
                    <a:pt x="65074" y="293945"/>
                  </a:lnTo>
                  <a:lnTo>
                    <a:pt x="65203" y="296125"/>
                  </a:lnTo>
                  <a:lnTo>
                    <a:pt x="72808" y="310670"/>
                  </a:lnTo>
                  <a:lnTo>
                    <a:pt x="78442" y="320227"/>
                  </a:lnTo>
                  <a:close/>
                </a:path>
                <a:path w="208915" h="428625">
                  <a:moveTo>
                    <a:pt x="65973" y="336984"/>
                  </a:moveTo>
                  <a:lnTo>
                    <a:pt x="50338" y="331436"/>
                  </a:lnTo>
                  <a:lnTo>
                    <a:pt x="50505" y="331436"/>
                  </a:lnTo>
                  <a:lnTo>
                    <a:pt x="38211" y="320796"/>
                  </a:lnTo>
                  <a:lnTo>
                    <a:pt x="30168" y="305935"/>
                  </a:lnTo>
                  <a:lnTo>
                    <a:pt x="29682" y="304482"/>
                  </a:lnTo>
                  <a:lnTo>
                    <a:pt x="30777" y="302907"/>
                  </a:lnTo>
                  <a:lnTo>
                    <a:pt x="32236" y="302423"/>
                  </a:lnTo>
                  <a:lnTo>
                    <a:pt x="38779" y="301910"/>
                  </a:lnTo>
                  <a:lnTo>
                    <a:pt x="45527" y="303680"/>
                  </a:lnTo>
                  <a:lnTo>
                    <a:pt x="52046" y="306698"/>
                  </a:lnTo>
                  <a:lnTo>
                    <a:pt x="63257" y="312839"/>
                  </a:lnTo>
                  <a:lnTo>
                    <a:pt x="68244" y="316351"/>
                  </a:lnTo>
                  <a:lnTo>
                    <a:pt x="72989" y="320227"/>
                  </a:lnTo>
                  <a:lnTo>
                    <a:pt x="78442" y="320227"/>
                  </a:lnTo>
                  <a:lnTo>
                    <a:pt x="81154" y="324829"/>
                  </a:lnTo>
                  <a:lnTo>
                    <a:pt x="88478" y="335972"/>
                  </a:lnTo>
                  <a:lnTo>
                    <a:pt x="82842" y="335972"/>
                  </a:lnTo>
                  <a:lnTo>
                    <a:pt x="65973" y="336984"/>
                  </a:lnTo>
                  <a:close/>
                </a:path>
                <a:path w="208915" h="428625">
                  <a:moveTo>
                    <a:pt x="119648" y="359589"/>
                  </a:moveTo>
                  <a:lnTo>
                    <a:pt x="106077" y="359589"/>
                  </a:lnTo>
                  <a:lnTo>
                    <a:pt x="102127" y="350598"/>
                  </a:lnTo>
                  <a:lnTo>
                    <a:pt x="99370" y="341059"/>
                  </a:lnTo>
                  <a:lnTo>
                    <a:pt x="97832" y="331436"/>
                  </a:lnTo>
                  <a:lnTo>
                    <a:pt x="97570" y="324829"/>
                  </a:lnTo>
                  <a:lnTo>
                    <a:pt x="97512" y="323380"/>
                  </a:lnTo>
                  <a:lnTo>
                    <a:pt x="97440" y="319621"/>
                  </a:lnTo>
                  <a:lnTo>
                    <a:pt x="99508" y="318531"/>
                  </a:lnTo>
                  <a:lnTo>
                    <a:pt x="101211" y="319379"/>
                  </a:lnTo>
                  <a:lnTo>
                    <a:pt x="119342" y="357046"/>
                  </a:lnTo>
                  <a:lnTo>
                    <a:pt x="119429" y="357651"/>
                  </a:lnTo>
                  <a:lnTo>
                    <a:pt x="119648" y="359589"/>
                  </a:lnTo>
                  <a:close/>
                </a:path>
                <a:path w="208915" h="428625">
                  <a:moveTo>
                    <a:pt x="135419" y="388899"/>
                  </a:moveTo>
                  <a:lnTo>
                    <a:pt x="127852" y="388899"/>
                  </a:lnTo>
                  <a:lnTo>
                    <a:pt x="119881" y="381399"/>
                  </a:lnTo>
                  <a:lnTo>
                    <a:pt x="94699" y="352407"/>
                  </a:lnTo>
                  <a:lnTo>
                    <a:pt x="82842" y="335972"/>
                  </a:lnTo>
                  <a:lnTo>
                    <a:pt x="88478" y="335972"/>
                  </a:lnTo>
                  <a:lnTo>
                    <a:pt x="90162" y="338534"/>
                  </a:lnTo>
                  <a:lnTo>
                    <a:pt x="99752" y="351717"/>
                  </a:lnTo>
                  <a:lnTo>
                    <a:pt x="103888" y="357046"/>
                  </a:lnTo>
                  <a:lnTo>
                    <a:pt x="106077" y="359589"/>
                  </a:lnTo>
                  <a:lnTo>
                    <a:pt x="119648" y="359589"/>
                  </a:lnTo>
                  <a:lnTo>
                    <a:pt x="120316" y="365499"/>
                  </a:lnTo>
                  <a:lnTo>
                    <a:pt x="120432" y="374850"/>
                  </a:lnTo>
                  <a:lnTo>
                    <a:pt x="120189" y="375213"/>
                  </a:lnTo>
                  <a:lnTo>
                    <a:pt x="130185" y="384584"/>
                  </a:lnTo>
                  <a:lnTo>
                    <a:pt x="135419" y="388899"/>
                  </a:lnTo>
                  <a:close/>
                </a:path>
                <a:path w="208915" h="428625">
                  <a:moveTo>
                    <a:pt x="175672" y="408156"/>
                  </a:moveTo>
                  <a:lnTo>
                    <a:pt x="163252" y="408156"/>
                  </a:lnTo>
                  <a:lnTo>
                    <a:pt x="157025" y="400070"/>
                  </a:lnTo>
                  <a:lnTo>
                    <a:pt x="152213" y="391064"/>
                  </a:lnTo>
                  <a:lnTo>
                    <a:pt x="148814" y="381399"/>
                  </a:lnTo>
                  <a:lnTo>
                    <a:pt x="146830" y="371337"/>
                  </a:lnTo>
                  <a:lnTo>
                    <a:pt x="146644" y="369399"/>
                  </a:lnTo>
                  <a:lnTo>
                    <a:pt x="146586" y="368794"/>
                  </a:lnTo>
                  <a:lnTo>
                    <a:pt x="174377" y="401896"/>
                  </a:lnTo>
                  <a:lnTo>
                    <a:pt x="175672" y="408156"/>
                  </a:lnTo>
                  <a:close/>
                </a:path>
                <a:path w="208915" h="428625">
                  <a:moveTo>
                    <a:pt x="124788" y="403291"/>
                  </a:moveTo>
                  <a:lnTo>
                    <a:pt x="109129" y="401896"/>
                  </a:lnTo>
                  <a:lnTo>
                    <a:pt x="94467" y="396224"/>
                  </a:lnTo>
                  <a:lnTo>
                    <a:pt x="81748" y="386719"/>
                  </a:lnTo>
                  <a:lnTo>
                    <a:pt x="79923" y="384902"/>
                  </a:lnTo>
                  <a:lnTo>
                    <a:pt x="81383" y="382238"/>
                  </a:lnTo>
                  <a:lnTo>
                    <a:pt x="83694" y="381995"/>
                  </a:lnTo>
                  <a:lnTo>
                    <a:pt x="97027" y="381399"/>
                  </a:lnTo>
                  <a:lnTo>
                    <a:pt x="93171" y="381399"/>
                  </a:lnTo>
                  <a:lnTo>
                    <a:pt x="104382" y="382238"/>
                  </a:lnTo>
                  <a:lnTo>
                    <a:pt x="105431" y="382238"/>
                  </a:lnTo>
                  <a:lnTo>
                    <a:pt x="117275" y="384754"/>
                  </a:lnTo>
                  <a:lnTo>
                    <a:pt x="127852" y="388899"/>
                  </a:lnTo>
                  <a:lnTo>
                    <a:pt x="135419" y="388899"/>
                  </a:lnTo>
                  <a:lnTo>
                    <a:pt x="140671" y="393229"/>
                  </a:lnTo>
                  <a:lnTo>
                    <a:pt x="149522" y="399557"/>
                  </a:lnTo>
                  <a:lnTo>
                    <a:pt x="140869" y="399557"/>
                  </a:lnTo>
                  <a:lnTo>
                    <a:pt x="140626" y="399799"/>
                  </a:lnTo>
                  <a:lnTo>
                    <a:pt x="140943" y="399799"/>
                  </a:lnTo>
                  <a:lnTo>
                    <a:pt x="124788" y="403291"/>
                  </a:lnTo>
                  <a:close/>
                </a:path>
                <a:path w="208915" h="428625">
                  <a:moveTo>
                    <a:pt x="208019" y="428624"/>
                  </a:moveTo>
                  <a:lnTo>
                    <a:pt x="206559" y="428140"/>
                  </a:lnTo>
                  <a:lnTo>
                    <a:pt x="188751" y="424287"/>
                  </a:lnTo>
                  <a:lnTo>
                    <a:pt x="171844" y="418027"/>
                  </a:lnTo>
                  <a:lnTo>
                    <a:pt x="155872" y="409678"/>
                  </a:lnTo>
                  <a:lnTo>
                    <a:pt x="140869" y="399557"/>
                  </a:lnTo>
                  <a:lnTo>
                    <a:pt x="149522" y="399557"/>
                  </a:lnTo>
                  <a:lnTo>
                    <a:pt x="151682" y="401101"/>
                  </a:lnTo>
                  <a:lnTo>
                    <a:pt x="163252" y="408156"/>
                  </a:lnTo>
                  <a:lnTo>
                    <a:pt x="175672" y="408156"/>
                  </a:lnTo>
                  <a:lnTo>
                    <a:pt x="176999" y="414575"/>
                  </a:lnTo>
                  <a:lnTo>
                    <a:pt x="177242" y="414817"/>
                  </a:lnTo>
                  <a:lnTo>
                    <a:pt x="177363" y="415060"/>
                  </a:lnTo>
                  <a:lnTo>
                    <a:pt x="177485" y="415302"/>
                  </a:lnTo>
                  <a:lnTo>
                    <a:pt x="184602" y="418341"/>
                  </a:lnTo>
                  <a:lnTo>
                    <a:pt x="191901" y="421085"/>
                  </a:lnTo>
                  <a:lnTo>
                    <a:pt x="199382" y="423511"/>
                  </a:lnTo>
                  <a:lnTo>
                    <a:pt x="208871" y="426081"/>
                  </a:lnTo>
                  <a:lnTo>
                    <a:pt x="208019" y="428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xfrm>
            <a:off x="3232150" y="2283460"/>
            <a:ext cx="14779625" cy="492188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b="1" spc="210" dirty="0"/>
              <a:t>Naive</a:t>
            </a:r>
            <a:r>
              <a:rPr b="1" spc="-55" dirty="0"/>
              <a:t> </a:t>
            </a:r>
            <a:r>
              <a:rPr b="1" spc="195" dirty="0"/>
              <a:t>Bayes</a:t>
            </a:r>
            <a:r>
              <a:rPr b="1" spc="-55" dirty="0"/>
              <a:t> </a:t>
            </a:r>
            <a:r>
              <a:rPr b="1" spc="170" dirty="0"/>
              <a:t>Al</a:t>
            </a:r>
            <a:r>
              <a:rPr b="1" u="none" spc="170" dirty="0"/>
              <a:t>g</a:t>
            </a:r>
            <a:r>
              <a:rPr b="1" spc="170" dirty="0"/>
              <a:t>orithm</a:t>
            </a:r>
            <a:endParaRPr b="1" spc="170" dirty="0"/>
          </a:p>
          <a:p>
            <a:pPr marL="12700" marR="5080" algn="just">
              <a:lnSpc>
                <a:spcPct val="116000"/>
              </a:lnSpc>
              <a:spcBef>
                <a:spcPts val="2600"/>
              </a:spcBef>
            </a:pP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3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technique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based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0" dirty="0">
                <a:latin typeface="Lucida Sans Unicode" panose="020B0602030504020204"/>
                <a:cs typeface="Lucida Sans Unicode" panose="020B0602030504020204"/>
              </a:rPr>
              <a:t>Bayes'</a:t>
            </a:r>
            <a:r>
              <a:rPr sz="2100" b="0" u="none" spc="3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Theorem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an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independence</a:t>
            </a:r>
            <a:r>
              <a:rPr sz="2100" b="0" u="none" spc="3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assumption</a:t>
            </a:r>
            <a:r>
              <a:rPr sz="2100" b="0" u="none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among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predictors.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45" dirty="0">
                <a:latin typeface="Lucida Sans Unicode" panose="020B0602030504020204"/>
                <a:cs typeface="Lucida Sans Unicode" panose="020B0602030504020204"/>
              </a:rPr>
              <a:t>belongs</a:t>
            </a:r>
            <a:r>
              <a:rPr sz="2100" b="0" u="none" spc="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family</a:t>
            </a:r>
            <a:r>
              <a:rPr sz="2100" b="0" u="none" spc="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0" dirty="0">
                <a:latin typeface="Lucida Sans Unicode" panose="020B0602030504020204"/>
                <a:cs typeface="Lucida Sans Unicode" panose="020B0602030504020204"/>
              </a:rPr>
              <a:t>generative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100" b="0" u="none" spc="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algorithms,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which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means</a:t>
            </a:r>
            <a:r>
              <a:rPr sz="2100" b="0" u="none" spc="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100" b="0" u="none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0" dirty="0">
                <a:latin typeface="Lucida Sans Unicode" panose="020B0602030504020204"/>
                <a:cs typeface="Lucida Sans Unicode" panose="020B0602030504020204"/>
              </a:rPr>
              <a:t>models</a:t>
            </a:r>
            <a:r>
              <a:rPr sz="2100" b="0" u="none" spc="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the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distribution</a:t>
            </a:r>
            <a:r>
              <a:rPr sz="2100" b="0" u="none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inputs</a:t>
            </a:r>
            <a:r>
              <a:rPr sz="2100" b="0" u="none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35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100" b="0" u="none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class</a:t>
            </a:r>
            <a:r>
              <a:rPr sz="2100" b="0" u="none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or</a:t>
            </a:r>
            <a:r>
              <a:rPr sz="2100" b="0" u="none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35" dirty="0">
                <a:latin typeface="Lucida Sans Unicode" panose="020B0602030504020204"/>
                <a:cs typeface="Lucida Sans Unicode" panose="020B0602030504020204"/>
              </a:rPr>
              <a:t>category.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 marR="5080" algn="l">
              <a:lnSpc>
                <a:spcPct val="116000"/>
              </a:lnSpc>
              <a:spcBef>
                <a:spcPts val="5"/>
              </a:spcBef>
            </a:pP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-3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Naive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Bayes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was 0.9436363636363636</a:t>
            </a:r>
            <a:r>
              <a:rPr sz="2100" b="0" u="none" spc="-40" dirty="0"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below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confusion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matrix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Naive 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Bayes</a:t>
            </a:r>
            <a:r>
              <a:rPr sz="2100" b="0" u="none" spc="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algorithm.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0957" y="0"/>
            <a:ext cx="1251585" cy="10287000"/>
            <a:chOff x="1590957" y="0"/>
            <a:chExt cx="1251585" cy="10287000"/>
          </a:xfrm>
        </p:grpSpPr>
        <p:sp>
          <p:nvSpPr>
            <p:cNvPr id="10" name="object 10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89315" y="2283738"/>
              <a:ext cx="656590" cy="466725"/>
            </a:xfrm>
            <a:custGeom>
              <a:avLst/>
              <a:gdLst/>
              <a:ahLst/>
              <a:cxnLst/>
              <a:rect l="l" t="t" r="r" b="b"/>
              <a:pathLst>
                <a:path w="656589" h="466725">
                  <a:moveTo>
                    <a:pt x="225183" y="463956"/>
                  </a:moveTo>
                  <a:lnTo>
                    <a:pt x="191084" y="451700"/>
                  </a:lnTo>
                  <a:lnTo>
                    <a:pt x="190690" y="451294"/>
                  </a:lnTo>
                  <a:lnTo>
                    <a:pt x="172974" y="412356"/>
                  </a:lnTo>
                  <a:lnTo>
                    <a:pt x="161709" y="400659"/>
                  </a:lnTo>
                  <a:lnTo>
                    <a:pt x="158038" y="401586"/>
                  </a:lnTo>
                  <a:lnTo>
                    <a:pt x="158102" y="402234"/>
                  </a:lnTo>
                  <a:lnTo>
                    <a:pt x="158292" y="404355"/>
                  </a:lnTo>
                  <a:lnTo>
                    <a:pt x="160439" y="415302"/>
                  </a:lnTo>
                  <a:lnTo>
                    <a:pt x="164096" y="425831"/>
                  </a:lnTo>
                  <a:lnTo>
                    <a:pt x="169291" y="435635"/>
                  </a:lnTo>
                  <a:lnTo>
                    <a:pt x="176009" y="444436"/>
                  </a:lnTo>
                  <a:lnTo>
                    <a:pt x="163525" y="436765"/>
                  </a:lnTo>
                  <a:lnTo>
                    <a:pt x="161201" y="435076"/>
                  </a:lnTo>
                  <a:lnTo>
                    <a:pt x="151663" y="428193"/>
                  </a:lnTo>
                  <a:lnTo>
                    <a:pt x="145999" y="423468"/>
                  </a:lnTo>
                  <a:lnTo>
                    <a:pt x="140360" y="418769"/>
                  </a:lnTo>
                  <a:lnTo>
                    <a:pt x="129578" y="408571"/>
                  </a:lnTo>
                  <a:lnTo>
                    <a:pt x="129844" y="408178"/>
                  </a:lnTo>
                  <a:lnTo>
                    <a:pt x="129971" y="407644"/>
                  </a:lnTo>
                  <a:lnTo>
                    <a:pt x="129895" y="404355"/>
                  </a:lnTo>
                  <a:lnTo>
                    <a:pt x="129832" y="402234"/>
                  </a:lnTo>
                  <a:lnTo>
                    <a:pt x="129717" y="397992"/>
                  </a:lnTo>
                  <a:lnTo>
                    <a:pt x="118579" y="358089"/>
                  </a:lnTo>
                  <a:lnTo>
                    <a:pt x="107276" y="346849"/>
                  </a:lnTo>
                  <a:lnTo>
                    <a:pt x="105054" y="348030"/>
                  </a:lnTo>
                  <a:lnTo>
                    <a:pt x="105130" y="352132"/>
                  </a:lnTo>
                  <a:lnTo>
                    <a:pt x="105194" y="353707"/>
                  </a:lnTo>
                  <a:lnTo>
                    <a:pt x="105473" y="360895"/>
                  </a:lnTo>
                  <a:lnTo>
                    <a:pt x="107137" y="371386"/>
                  </a:lnTo>
                  <a:lnTo>
                    <a:pt x="107276" y="371919"/>
                  </a:lnTo>
                  <a:lnTo>
                    <a:pt x="110109" y="381762"/>
                  </a:lnTo>
                  <a:lnTo>
                    <a:pt x="114363" y="391553"/>
                  </a:lnTo>
                  <a:lnTo>
                    <a:pt x="112001" y="388785"/>
                  </a:lnTo>
                  <a:lnTo>
                    <a:pt x="107543" y="382981"/>
                  </a:lnTo>
                  <a:lnTo>
                    <a:pt x="97205" y="368630"/>
                  </a:lnTo>
                  <a:lnTo>
                    <a:pt x="95389" y="365836"/>
                  </a:lnTo>
                  <a:lnTo>
                    <a:pt x="87490" y="353707"/>
                  </a:lnTo>
                  <a:lnTo>
                    <a:pt x="84569" y="348691"/>
                  </a:lnTo>
                  <a:lnTo>
                    <a:pt x="78498" y="338289"/>
                  </a:lnTo>
                  <a:lnTo>
                    <a:pt x="70294" y="322453"/>
                  </a:lnTo>
                  <a:lnTo>
                    <a:pt x="70434" y="322186"/>
                  </a:lnTo>
                  <a:lnTo>
                    <a:pt x="70561" y="321792"/>
                  </a:lnTo>
                  <a:lnTo>
                    <a:pt x="70294" y="321005"/>
                  </a:lnTo>
                  <a:lnTo>
                    <a:pt x="70294" y="320611"/>
                  </a:lnTo>
                  <a:lnTo>
                    <a:pt x="70167" y="320205"/>
                  </a:lnTo>
                  <a:lnTo>
                    <a:pt x="70561" y="320078"/>
                  </a:lnTo>
                  <a:lnTo>
                    <a:pt x="71081" y="319811"/>
                  </a:lnTo>
                  <a:lnTo>
                    <a:pt x="71348" y="319290"/>
                  </a:lnTo>
                  <a:lnTo>
                    <a:pt x="77139" y="306235"/>
                  </a:lnTo>
                  <a:lnTo>
                    <a:pt x="78511" y="303136"/>
                  </a:lnTo>
                  <a:lnTo>
                    <a:pt x="81038" y="285000"/>
                  </a:lnTo>
                  <a:lnTo>
                    <a:pt x="79997" y="266471"/>
                  </a:lnTo>
                  <a:lnTo>
                    <a:pt x="76466" y="249123"/>
                  </a:lnTo>
                  <a:lnTo>
                    <a:pt x="75806" y="246621"/>
                  </a:lnTo>
                  <a:lnTo>
                    <a:pt x="72529" y="246494"/>
                  </a:lnTo>
                  <a:lnTo>
                    <a:pt x="72440" y="246621"/>
                  </a:lnTo>
                  <a:lnTo>
                    <a:pt x="60972" y="285000"/>
                  </a:lnTo>
                  <a:lnTo>
                    <a:pt x="60883" y="291350"/>
                  </a:lnTo>
                  <a:lnTo>
                    <a:pt x="62953" y="306235"/>
                  </a:lnTo>
                  <a:lnTo>
                    <a:pt x="58039" y="293751"/>
                  </a:lnTo>
                  <a:lnTo>
                    <a:pt x="53797" y="281178"/>
                  </a:lnTo>
                  <a:lnTo>
                    <a:pt x="53682" y="280784"/>
                  </a:lnTo>
                  <a:lnTo>
                    <a:pt x="50139" y="268135"/>
                  </a:lnTo>
                  <a:lnTo>
                    <a:pt x="49834" y="266801"/>
                  </a:lnTo>
                  <a:lnTo>
                    <a:pt x="49758" y="266471"/>
                  </a:lnTo>
                  <a:lnTo>
                    <a:pt x="44196" y="232905"/>
                  </a:lnTo>
                  <a:lnTo>
                    <a:pt x="45123" y="232905"/>
                  </a:lnTo>
                  <a:lnTo>
                    <a:pt x="45516" y="232638"/>
                  </a:lnTo>
                  <a:lnTo>
                    <a:pt x="58381" y="221437"/>
                  </a:lnTo>
                  <a:lnTo>
                    <a:pt x="61861" y="216154"/>
                  </a:lnTo>
                  <a:lnTo>
                    <a:pt x="68135" y="206629"/>
                  </a:lnTo>
                  <a:lnTo>
                    <a:pt x="74841" y="189992"/>
                  </a:lnTo>
                  <a:lnTo>
                    <a:pt x="78562" y="173291"/>
                  </a:lnTo>
                  <a:lnTo>
                    <a:pt x="78955" y="170522"/>
                  </a:lnTo>
                  <a:lnTo>
                    <a:pt x="75933" y="168148"/>
                  </a:lnTo>
                  <a:lnTo>
                    <a:pt x="48958" y="203479"/>
                  </a:lnTo>
                  <a:lnTo>
                    <a:pt x="43548" y="216154"/>
                  </a:lnTo>
                  <a:lnTo>
                    <a:pt x="44945" y="195668"/>
                  </a:lnTo>
                  <a:lnTo>
                    <a:pt x="48450" y="175641"/>
                  </a:lnTo>
                  <a:lnTo>
                    <a:pt x="51765" y="163664"/>
                  </a:lnTo>
                  <a:lnTo>
                    <a:pt x="53886" y="156032"/>
                  </a:lnTo>
                  <a:lnTo>
                    <a:pt x="61112" y="136893"/>
                  </a:lnTo>
                  <a:lnTo>
                    <a:pt x="61506" y="137287"/>
                  </a:lnTo>
                  <a:lnTo>
                    <a:pt x="62166" y="137553"/>
                  </a:lnTo>
                  <a:lnTo>
                    <a:pt x="62826" y="137553"/>
                  </a:lnTo>
                  <a:lnTo>
                    <a:pt x="65544" y="136893"/>
                  </a:lnTo>
                  <a:lnTo>
                    <a:pt x="79387" y="133553"/>
                  </a:lnTo>
                  <a:lnTo>
                    <a:pt x="118173" y="98386"/>
                  </a:lnTo>
                  <a:lnTo>
                    <a:pt x="119481" y="96278"/>
                  </a:lnTo>
                  <a:lnTo>
                    <a:pt x="117246" y="93243"/>
                  </a:lnTo>
                  <a:lnTo>
                    <a:pt x="80378" y="110731"/>
                  </a:lnTo>
                  <a:lnTo>
                    <a:pt x="70040" y="118300"/>
                  </a:lnTo>
                  <a:lnTo>
                    <a:pt x="79895" y="100774"/>
                  </a:lnTo>
                  <a:lnTo>
                    <a:pt x="87096" y="89687"/>
                  </a:lnTo>
                  <a:lnTo>
                    <a:pt x="90893" y="83832"/>
                  </a:lnTo>
                  <a:lnTo>
                    <a:pt x="102870" y="67500"/>
                  </a:lnTo>
                  <a:lnTo>
                    <a:pt x="115671" y="51828"/>
                  </a:lnTo>
                  <a:lnTo>
                    <a:pt x="115811" y="51828"/>
                  </a:lnTo>
                  <a:lnTo>
                    <a:pt x="133184" y="43573"/>
                  </a:lnTo>
                  <a:lnTo>
                    <a:pt x="158508" y="19392"/>
                  </a:lnTo>
                  <a:lnTo>
                    <a:pt x="161899" y="12268"/>
                  </a:lnTo>
                  <a:lnTo>
                    <a:pt x="166293" y="1714"/>
                  </a:lnTo>
                  <a:lnTo>
                    <a:pt x="165696" y="1460"/>
                  </a:lnTo>
                  <a:lnTo>
                    <a:pt x="162369" y="0"/>
                  </a:lnTo>
                  <a:lnTo>
                    <a:pt x="160007" y="1460"/>
                  </a:lnTo>
                  <a:lnTo>
                    <a:pt x="159740" y="1320"/>
                  </a:lnTo>
                  <a:lnTo>
                    <a:pt x="159219" y="1320"/>
                  </a:lnTo>
                  <a:lnTo>
                    <a:pt x="151866" y="2743"/>
                  </a:lnTo>
                  <a:lnTo>
                    <a:pt x="145008" y="5232"/>
                  </a:lnTo>
                  <a:lnTo>
                    <a:pt x="138658" y="8839"/>
                  </a:lnTo>
                  <a:lnTo>
                    <a:pt x="136131" y="10909"/>
                  </a:lnTo>
                  <a:lnTo>
                    <a:pt x="136131" y="19392"/>
                  </a:lnTo>
                  <a:lnTo>
                    <a:pt x="135737" y="20180"/>
                  </a:lnTo>
                  <a:lnTo>
                    <a:pt x="135483" y="20840"/>
                  </a:lnTo>
                  <a:lnTo>
                    <a:pt x="135089" y="21628"/>
                  </a:lnTo>
                  <a:lnTo>
                    <a:pt x="133248" y="23215"/>
                  </a:lnTo>
                  <a:lnTo>
                    <a:pt x="132334" y="24142"/>
                  </a:lnTo>
                  <a:lnTo>
                    <a:pt x="133515" y="22428"/>
                  </a:lnTo>
                  <a:lnTo>
                    <a:pt x="134823" y="20840"/>
                  </a:lnTo>
                  <a:lnTo>
                    <a:pt x="136131" y="19392"/>
                  </a:lnTo>
                  <a:lnTo>
                    <a:pt x="136131" y="10909"/>
                  </a:lnTo>
                  <a:lnTo>
                    <a:pt x="119278" y="34340"/>
                  </a:lnTo>
                  <a:lnTo>
                    <a:pt x="115150" y="41541"/>
                  </a:lnTo>
                  <a:lnTo>
                    <a:pt x="105244" y="52819"/>
                  </a:lnTo>
                  <a:lnTo>
                    <a:pt x="95821" y="64630"/>
                  </a:lnTo>
                  <a:lnTo>
                    <a:pt x="86918" y="76936"/>
                  </a:lnTo>
                  <a:lnTo>
                    <a:pt x="78562" y="89687"/>
                  </a:lnTo>
                  <a:lnTo>
                    <a:pt x="80911" y="71120"/>
                  </a:lnTo>
                  <a:lnTo>
                    <a:pt x="82511" y="52819"/>
                  </a:lnTo>
                  <a:lnTo>
                    <a:pt x="82435" y="34620"/>
                  </a:lnTo>
                  <a:lnTo>
                    <a:pt x="82321" y="32842"/>
                  </a:lnTo>
                  <a:lnTo>
                    <a:pt x="79476" y="15176"/>
                  </a:lnTo>
                  <a:lnTo>
                    <a:pt x="78689" y="12268"/>
                  </a:lnTo>
                  <a:lnTo>
                    <a:pt x="75145" y="12268"/>
                  </a:lnTo>
                  <a:lnTo>
                    <a:pt x="73710" y="14376"/>
                  </a:lnTo>
                  <a:lnTo>
                    <a:pt x="63525" y="34620"/>
                  </a:lnTo>
                  <a:lnTo>
                    <a:pt x="59664" y="56857"/>
                  </a:lnTo>
                  <a:lnTo>
                    <a:pt x="62547" y="79121"/>
                  </a:lnTo>
                  <a:lnTo>
                    <a:pt x="72656" y="99441"/>
                  </a:lnTo>
                  <a:lnTo>
                    <a:pt x="64389" y="114935"/>
                  </a:lnTo>
                  <a:lnTo>
                    <a:pt x="57111" y="130860"/>
                  </a:lnTo>
                  <a:lnTo>
                    <a:pt x="50939" y="147142"/>
                  </a:lnTo>
                  <a:lnTo>
                    <a:pt x="45910" y="163664"/>
                  </a:lnTo>
                  <a:lnTo>
                    <a:pt x="45415" y="156032"/>
                  </a:lnTo>
                  <a:lnTo>
                    <a:pt x="44919" y="149504"/>
                  </a:lnTo>
                  <a:lnTo>
                    <a:pt x="44284" y="142468"/>
                  </a:lnTo>
                  <a:lnTo>
                    <a:pt x="42887" y="129247"/>
                  </a:lnTo>
                  <a:lnTo>
                    <a:pt x="44196" y="116852"/>
                  </a:lnTo>
                  <a:lnTo>
                    <a:pt x="38823" y="112496"/>
                  </a:lnTo>
                  <a:lnTo>
                    <a:pt x="37769" y="111569"/>
                  </a:lnTo>
                  <a:lnTo>
                    <a:pt x="36334" y="111315"/>
                  </a:lnTo>
                  <a:lnTo>
                    <a:pt x="35153" y="111975"/>
                  </a:lnTo>
                  <a:lnTo>
                    <a:pt x="25044" y="126682"/>
                  </a:lnTo>
                  <a:lnTo>
                    <a:pt x="23952" y="147815"/>
                  </a:lnTo>
                  <a:lnTo>
                    <a:pt x="29972" y="168681"/>
                  </a:lnTo>
                  <a:lnTo>
                    <a:pt x="41186" y="182664"/>
                  </a:lnTo>
                  <a:lnTo>
                    <a:pt x="41313" y="182791"/>
                  </a:lnTo>
                  <a:lnTo>
                    <a:pt x="41706" y="182791"/>
                  </a:lnTo>
                  <a:lnTo>
                    <a:pt x="39827" y="195668"/>
                  </a:lnTo>
                  <a:lnTo>
                    <a:pt x="38722" y="208610"/>
                  </a:lnTo>
                  <a:lnTo>
                    <a:pt x="38569" y="216154"/>
                  </a:lnTo>
                  <a:lnTo>
                    <a:pt x="38684" y="226314"/>
                  </a:lnTo>
                  <a:lnTo>
                    <a:pt x="38760" y="227761"/>
                  </a:lnTo>
                  <a:lnTo>
                    <a:pt x="38874" y="230136"/>
                  </a:lnTo>
                  <a:lnTo>
                    <a:pt x="38989" y="232638"/>
                  </a:lnTo>
                  <a:lnTo>
                    <a:pt x="39090" y="235280"/>
                  </a:lnTo>
                  <a:lnTo>
                    <a:pt x="39217" y="235546"/>
                  </a:lnTo>
                  <a:lnTo>
                    <a:pt x="39738" y="241744"/>
                  </a:lnTo>
                  <a:lnTo>
                    <a:pt x="40525" y="247802"/>
                  </a:lnTo>
                  <a:lnTo>
                    <a:pt x="40652" y="248462"/>
                  </a:lnTo>
                  <a:lnTo>
                    <a:pt x="40779" y="249123"/>
                  </a:lnTo>
                  <a:lnTo>
                    <a:pt x="41706" y="254000"/>
                  </a:lnTo>
                  <a:lnTo>
                    <a:pt x="42494" y="258356"/>
                  </a:lnTo>
                  <a:lnTo>
                    <a:pt x="44589" y="266801"/>
                  </a:lnTo>
                  <a:lnTo>
                    <a:pt x="19621" y="234619"/>
                  </a:lnTo>
                  <a:lnTo>
                    <a:pt x="1841" y="225653"/>
                  </a:lnTo>
                  <a:lnTo>
                    <a:pt x="0" y="227761"/>
                  </a:lnTo>
                  <a:lnTo>
                    <a:pt x="16624" y="262064"/>
                  </a:lnTo>
                  <a:lnTo>
                    <a:pt x="47472" y="281178"/>
                  </a:lnTo>
                  <a:lnTo>
                    <a:pt x="48006" y="281038"/>
                  </a:lnTo>
                  <a:lnTo>
                    <a:pt x="48399" y="280784"/>
                  </a:lnTo>
                  <a:lnTo>
                    <a:pt x="48488" y="281038"/>
                  </a:lnTo>
                  <a:lnTo>
                    <a:pt x="69659" y="332384"/>
                  </a:lnTo>
                  <a:lnTo>
                    <a:pt x="78689" y="348691"/>
                  </a:lnTo>
                  <a:lnTo>
                    <a:pt x="73571" y="344474"/>
                  </a:lnTo>
                  <a:lnTo>
                    <a:pt x="68199" y="340652"/>
                  </a:lnTo>
                  <a:lnTo>
                    <a:pt x="56108" y="333959"/>
                  </a:lnTo>
                  <a:lnTo>
                    <a:pt x="49085" y="330682"/>
                  </a:lnTo>
                  <a:lnTo>
                    <a:pt x="41808" y="328752"/>
                  </a:lnTo>
                  <a:lnTo>
                    <a:pt x="34759" y="329311"/>
                  </a:lnTo>
                  <a:lnTo>
                    <a:pt x="33185" y="329831"/>
                  </a:lnTo>
                  <a:lnTo>
                    <a:pt x="32004" y="331546"/>
                  </a:lnTo>
                  <a:lnTo>
                    <a:pt x="32524" y="333133"/>
                  </a:lnTo>
                  <a:lnTo>
                    <a:pt x="41198" y="349313"/>
                  </a:lnTo>
                  <a:lnTo>
                    <a:pt x="54457" y="360895"/>
                  </a:lnTo>
                  <a:lnTo>
                    <a:pt x="54267" y="360895"/>
                  </a:lnTo>
                  <a:lnTo>
                    <a:pt x="71132" y="366941"/>
                  </a:lnTo>
                  <a:lnTo>
                    <a:pt x="89319" y="365836"/>
                  </a:lnTo>
                  <a:lnTo>
                    <a:pt x="89446" y="365836"/>
                  </a:lnTo>
                  <a:lnTo>
                    <a:pt x="113703" y="398360"/>
                  </a:lnTo>
                  <a:lnTo>
                    <a:pt x="137845" y="423468"/>
                  </a:lnTo>
                  <a:lnTo>
                    <a:pt x="126441" y="418960"/>
                  </a:lnTo>
                  <a:lnTo>
                    <a:pt x="114287" y="416356"/>
                  </a:lnTo>
                  <a:lnTo>
                    <a:pt x="101981" y="415429"/>
                  </a:lnTo>
                  <a:lnTo>
                    <a:pt x="90233" y="415950"/>
                  </a:lnTo>
                  <a:lnTo>
                    <a:pt x="87744" y="416217"/>
                  </a:lnTo>
                  <a:lnTo>
                    <a:pt x="87668" y="416356"/>
                  </a:lnTo>
                  <a:lnTo>
                    <a:pt x="86169" y="419125"/>
                  </a:lnTo>
                  <a:lnTo>
                    <a:pt x="88138" y="421093"/>
                  </a:lnTo>
                  <a:lnTo>
                    <a:pt x="101854" y="431444"/>
                  </a:lnTo>
                  <a:lnTo>
                    <a:pt x="117652" y="437629"/>
                  </a:lnTo>
                  <a:lnTo>
                    <a:pt x="134531" y="439140"/>
                  </a:lnTo>
                  <a:lnTo>
                    <a:pt x="151345" y="435470"/>
                  </a:lnTo>
                  <a:lnTo>
                    <a:pt x="151612" y="435343"/>
                  </a:lnTo>
                  <a:lnTo>
                    <a:pt x="151866" y="435076"/>
                  </a:lnTo>
                  <a:lnTo>
                    <a:pt x="168046" y="446100"/>
                  </a:lnTo>
                  <a:lnTo>
                    <a:pt x="185267" y="455193"/>
                  </a:lnTo>
                  <a:lnTo>
                    <a:pt x="203492" y="462000"/>
                  </a:lnTo>
                  <a:lnTo>
                    <a:pt x="222694" y="466204"/>
                  </a:lnTo>
                  <a:lnTo>
                    <a:pt x="224269" y="466725"/>
                  </a:lnTo>
                  <a:lnTo>
                    <a:pt x="225183" y="463956"/>
                  </a:lnTo>
                  <a:close/>
                </a:path>
                <a:path w="656589" h="466725">
                  <a:moveTo>
                    <a:pt x="656526" y="228155"/>
                  </a:moveTo>
                  <a:lnTo>
                    <a:pt x="654570" y="226047"/>
                  </a:lnTo>
                  <a:lnTo>
                    <a:pt x="652208" y="226580"/>
                  </a:lnTo>
                  <a:lnTo>
                    <a:pt x="645020" y="229235"/>
                  </a:lnTo>
                  <a:lnTo>
                    <a:pt x="615543" y="261048"/>
                  </a:lnTo>
                  <a:lnTo>
                    <a:pt x="611809" y="267068"/>
                  </a:lnTo>
                  <a:lnTo>
                    <a:pt x="612863" y="262839"/>
                  </a:lnTo>
                  <a:lnTo>
                    <a:pt x="612965" y="262331"/>
                  </a:lnTo>
                  <a:lnTo>
                    <a:pt x="613003" y="262153"/>
                  </a:lnTo>
                  <a:lnTo>
                    <a:pt x="614692" y="254266"/>
                  </a:lnTo>
                  <a:lnTo>
                    <a:pt x="615873" y="248069"/>
                  </a:lnTo>
                  <a:lnTo>
                    <a:pt x="615950" y="247459"/>
                  </a:lnTo>
                  <a:lnTo>
                    <a:pt x="616077" y="246494"/>
                  </a:lnTo>
                  <a:lnTo>
                    <a:pt x="616661" y="242011"/>
                  </a:lnTo>
                  <a:lnTo>
                    <a:pt x="617181" y="235800"/>
                  </a:lnTo>
                  <a:lnTo>
                    <a:pt x="617321" y="235546"/>
                  </a:lnTo>
                  <a:lnTo>
                    <a:pt x="617410" y="233032"/>
                  </a:lnTo>
                  <a:lnTo>
                    <a:pt x="617537" y="230403"/>
                  </a:lnTo>
                  <a:lnTo>
                    <a:pt x="617639" y="228155"/>
                  </a:lnTo>
                  <a:lnTo>
                    <a:pt x="617740" y="226047"/>
                  </a:lnTo>
                  <a:lnTo>
                    <a:pt x="617943" y="221907"/>
                  </a:lnTo>
                  <a:lnTo>
                    <a:pt x="617829" y="216154"/>
                  </a:lnTo>
                  <a:lnTo>
                    <a:pt x="617677" y="208915"/>
                  </a:lnTo>
                  <a:lnTo>
                    <a:pt x="616585" y="195961"/>
                  </a:lnTo>
                  <a:lnTo>
                    <a:pt x="616546" y="195681"/>
                  </a:lnTo>
                  <a:lnTo>
                    <a:pt x="614756" y="183121"/>
                  </a:lnTo>
                  <a:lnTo>
                    <a:pt x="614959" y="182918"/>
                  </a:lnTo>
                  <a:lnTo>
                    <a:pt x="615226" y="182918"/>
                  </a:lnTo>
                  <a:lnTo>
                    <a:pt x="626440" y="168948"/>
                  </a:lnTo>
                  <a:lnTo>
                    <a:pt x="627875" y="163931"/>
                  </a:lnTo>
                  <a:lnTo>
                    <a:pt x="632447" y="148069"/>
                  </a:lnTo>
                  <a:lnTo>
                    <a:pt x="632409" y="147345"/>
                  </a:lnTo>
                  <a:lnTo>
                    <a:pt x="631355" y="126949"/>
                  </a:lnTo>
                  <a:lnTo>
                    <a:pt x="621258" y="112229"/>
                  </a:lnTo>
                  <a:lnTo>
                    <a:pt x="620077" y="111442"/>
                  </a:lnTo>
                  <a:lnTo>
                    <a:pt x="618629" y="111836"/>
                  </a:lnTo>
                  <a:lnTo>
                    <a:pt x="617575" y="112763"/>
                  </a:lnTo>
                  <a:lnTo>
                    <a:pt x="612203" y="117246"/>
                  </a:lnTo>
                  <a:lnTo>
                    <a:pt x="612317" y="118300"/>
                  </a:lnTo>
                  <a:lnTo>
                    <a:pt x="613511" y="129514"/>
                  </a:lnTo>
                  <a:lnTo>
                    <a:pt x="612127" y="142748"/>
                  </a:lnTo>
                  <a:lnTo>
                    <a:pt x="611479" y="149821"/>
                  </a:lnTo>
                  <a:lnTo>
                    <a:pt x="610946" y="156883"/>
                  </a:lnTo>
                  <a:lnTo>
                    <a:pt x="610501" y="163931"/>
                  </a:lnTo>
                  <a:lnTo>
                    <a:pt x="605447" y="147345"/>
                  </a:lnTo>
                  <a:lnTo>
                    <a:pt x="583742" y="99707"/>
                  </a:lnTo>
                  <a:lnTo>
                    <a:pt x="588670" y="89814"/>
                  </a:lnTo>
                  <a:lnTo>
                    <a:pt x="593852" y="79387"/>
                  </a:lnTo>
                  <a:lnTo>
                    <a:pt x="596747" y="57111"/>
                  </a:lnTo>
                  <a:lnTo>
                    <a:pt x="592874" y="34836"/>
                  </a:lnTo>
                  <a:lnTo>
                    <a:pt x="582701" y="14516"/>
                  </a:lnTo>
                  <a:lnTo>
                    <a:pt x="581215" y="12344"/>
                  </a:lnTo>
                  <a:lnTo>
                    <a:pt x="577596" y="12344"/>
                  </a:lnTo>
                  <a:lnTo>
                    <a:pt x="576922" y="15303"/>
                  </a:lnTo>
                  <a:lnTo>
                    <a:pt x="573976" y="33642"/>
                  </a:lnTo>
                  <a:lnTo>
                    <a:pt x="573887" y="52895"/>
                  </a:lnTo>
                  <a:lnTo>
                    <a:pt x="575487" y="71259"/>
                  </a:lnTo>
                  <a:lnTo>
                    <a:pt x="577837" y="89814"/>
                  </a:lnTo>
                  <a:lnTo>
                    <a:pt x="569480" y="77063"/>
                  </a:lnTo>
                  <a:lnTo>
                    <a:pt x="560565" y="64744"/>
                  </a:lnTo>
                  <a:lnTo>
                    <a:pt x="551103" y="52895"/>
                  </a:lnTo>
                  <a:lnTo>
                    <a:pt x="541121" y="41541"/>
                  </a:lnTo>
                  <a:lnTo>
                    <a:pt x="537070" y="34340"/>
                  </a:lnTo>
                  <a:lnTo>
                    <a:pt x="533158" y="27025"/>
                  </a:lnTo>
                  <a:lnTo>
                    <a:pt x="531291" y="24003"/>
                  </a:lnTo>
                  <a:lnTo>
                    <a:pt x="528802" y="19977"/>
                  </a:lnTo>
                  <a:lnTo>
                    <a:pt x="528307" y="19392"/>
                  </a:lnTo>
                  <a:lnTo>
                    <a:pt x="523684" y="13906"/>
                  </a:lnTo>
                  <a:lnTo>
                    <a:pt x="523684" y="24003"/>
                  </a:lnTo>
                  <a:lnTo>
                    <a:pt x="521843" y="22428"/>
                  </a:lnTo>
                  <a:lnTo>
                    <a:pt x="520928" y="21501"/>
                  </a:lnTo>
                  <a:lnTo>
                    <a:pt x="520534" y="20713"/>
                  </a:lnTo>
                  <a:lnTo>
                    <a:pt x="520230" y="19977"/>
                  </a:lnTo>
                  <a:lnTo>
                    <a:pt x="519874" y="19392"/>
                  </a:lnTo>
                  <a:lnTo>
                    <a:pt x="521182" y="20840"/>
                  </a:lnTo>
                  <a:lnTo>
                    <a:pt x="522503" y="22428"/>
                  </a:lnTo>
                  <a:lnTo>
                    <a:pt x="523684" y="24003"/>
                  </a:lnTo>
                  <a:lnTo>
                    <a:pt x="523684" y="13906"/>
                  </a:lnTo>
                  <a:lnTo>
                    <a:pt x="497738" y="1460"/>
                  </a:lnTo>
                  <a:lnTo>
                    <a:pt x="497052" y="1320"/>
                  </a:lnTo>
                  <a:lnTo>
                    <a:pt x="496531" y="1320"/>
                  </a:lnTo>
                  <a:lnTo>
                    <a:pt x="496265" y="1460"/>
                  </a:lnTo>
                  <a:lnTo>
                    <a:pt x="493903" y="0"/>
                  </a:lnTo>
                  <a:lnTo>
                    <a:pt x="490105" y="1714"/>
                  </a:lnTo>
                  <a:lnTo>
                    <a:pt x="491286" y="4889"/>
                  </a:lnTo>
                  <a:lnTo>
                    <a:pt x="494411" y="12344"/>
                  </a:lnTo>
                  <a:lnTo>
                    <a:pt x="523087" y="43573"/>
                  </a:lnTo>
                  <a:lnTo>
                    <a:pt x="540461" y="51828"/>
                  </a:lnTo>
                  <a:lnTo>
                    <a:pt x="540600" y="51828"/>
                  </a:lnTo>
                  <a:lnTo>
                    <a:pt x="553402" y="67500"/>
                  </a:lnTo>
                  <a:lnTo>
                    <a:pt x="565378" y="83832"/>
                  </a:lnTo>
                  <a:lnTo>
                    <a:pt x="576376" y="100774"/>
                  </a:lnTo>
                  <a:lnTo>
                    <a:pt x="586232" y="118300"/>
                  </a:lnTo>
                  <a:lnTo>
                    <a:pt x="575894" y="110731"/>
                  </a:lnTo>
                  <a:lnTo>
                    <a:pt x="564946" y="104190"/>
                  </a:lnTo>
                  <a:lnTo>
                    <a:pt x="553427" y="98640"/>
                  </a:lnTo>
                  <a:lnTo>
                    <a:pt x="541388" y="94030"/>
                  </a:lnTo>
                  <a:lnTo>
                    <a:pt x="538886" y="93243"/>
                  </a:lnTo>
                  <a:lnTo>
                    <a:pt x="536790" y="96278"/>
                  </a:lnTo>
                  <a:lnTo>
                    <a:pt x="576872" y="133527"/>
                  </a:lnTo>
                  <a:lnTo>
                    <a:pt x="593445" y="137553"/>
                  </a:lnTo>
                  <a:lnTo>
                    <a:pt x="594106" y="137553"/>
                  </a:lnTo>
                  <a:lnTo>
                    <a:pt x="594626" y="137287"/>
                  </a:lnTo>
                  <a:lnTo>
                    <a:pt x="595160" y="136893"/>
                  </a:lnTo>
                  <a:lnTo>
                    <a:pt x="602322" y="156032"/>
                  </a:lnTo>
                  <a:lnTo>
                    <a:pt x="607783" y="175641"/>
                  </a:lnTo>
                  <a:lnTo>
                    <a:pt x="611314" y="195681"/>
                  </a:lnTo>
                  <a:lnTo>
                    <a:pt x="611327" y="195961"/>
                  </a:lnTo>
                  <a:lnTo>
                    <a:pt x="612724" y="216154"/>
                  </a:lnTo>
                  <a:lnTo>
                    <a:pt x="592162" y="180543"/>
                  </a:lnTo>
                  <a:lnTo>
                    <a:pt x="580339" y="168148"/>
                  </a:lnTo>
                  <a:lnTo>
                    <a:pt x="577316" y="170522"/>
                  </a:lnTo>
                  <a:lnTo>
                    <a:pt x="597890" y="221437"/>
                  </a:lnTo>
                  <a:lnTo>
                    <a:pt x="611682" y="233032"/>
                  </a:lnTo>
                  <a:lnTo>
                    <a:pt x="612076" y="233032"/>
                  </a:lnTo>
                  <a:lnTo>
                    <a:pt x="611543" y="240296"/>
                  </a:lnTo>
                  <a:lnTo>
                    <a:pt x="602411" y="280936"/>
                  </a:lnTo>
                  <a:lnTo>
                    <a:pt x="602246" y="281432"/>
                  </a:lnTo>
                  <a:lnTo>
                    <a:pt x="598157" y="293674"/>
                  </a:lnTo>
                  <a:lnTo>
                    <a:pt x="593318" y="306235"/>
                  </a:lnTo>
                  <a:lnTo>
                    <a:pt x="595388" y="291287"/>
                  </a:lnTo>
                  <a:lnTo>
                    <a:pt x="595299" y="285051"/>
                  </a:lnTo>
                  <a:lnTo>
                    <a:pt x="595185" y="276504"/>
                  </a:lnTo>
                  <a:lnTo>
                    <a:pt x="591985" y="262153"/>
                  </a:lnTo>
                  <a:lnTo>
                    <a:pt x="585050" y="248462"/>
                  </a:lnTo>
                  <a:lnTo>
                    <a:pt x="583742" y="246494"/>
                  </a:lnTo>
                  <a:lnTo>
                    <a:pt x="580466" y="246621"/>
                  </a:lnTo>
                  <a:lnTo>
                    <a:pt x="579755" y="249402"/>
                  </a:lnTo>
                  <a:lnTo>
                    <a:pt x="576275" y="266484"/>
                  </a:lnTo>
                  <a:lnTo>
                    <a:pt x="576186" y="268058"/>
                  </a:lnTo>
                  <a:lnTo>
                    <a:pt x="575233" y="285051"/>
                  </a:lnTo>
                  <a:lnTo>
                    <a:pt x="577761" y="303187"/>
                  </a:lnTo>
                  <a:lnTo>
                    <a:pt x="584923" y="319290"/>
                  </a:lnTo>
                  <a:lnTo>
                    <a:pt x="585317" y="319811"/>
                  </a:lnTo>
                  <a:lnTo>
                    <a:pt x="585711" y="320078"/>
                  </a:lnTo>
                  <a:lnTo>
                    <a:pt x="586105" y="320205"/>
                  </a:lnTo>
                  <a:lnTo>
                    <a:pt x="585978" y="320611"/>
                  </a:lnTo>
                  <a:lnTo>
                    <a:pt x="585978" y="321005"/>
                  </a:lnTo>
                  <a:lnTo>
                    <a:pt x="585711" y="321792"/>
                  </a:lnTo>
                  <a:lnTo>
                    <a:pt x="585838" y="322186"/>
                  </a:lnTo>
                  <a:lnTo>
                    <a:pt x="559015" y="368655"/>
                  </a:lnTo>
                  <a:lnTo>
                    <a:pt x="541909" y="391553"/>
                  </a:lnTo>
                  <a:lnTo>
                    <a:pt x="546087" y="381762"/>
                  </a:lnTo>
                  <a:lnTo>
                    <a:pt x="548843" y="372110"/>
                  </a:lnTo>
                  <a:lnTo>
                    <a:pt x="549046" y="371386"/>
                  </a:lnTo>
                  <a:lnTo>
                    <a:pt x="550722" y="360895"/>
                  </a:lnTo>
                  <a:lnTo>
                    <a:pt x="551129" y="352132"/>
                  </a:lnTo>
                  <a:lnTo>
                    <a:pt x="551218" y="348030"/>
                  </a:lnTo>
                  <a:lnTo>
                    <a:pt x="548995" y="346849"/>
                  </a:lnTo>
                  <a:lnTo>
                    <a:pt x="529386" y="380085"/>
                  </a:lnTo>
                  <a:lnTo>
                    <a:pt x="526427" y="408178"/>
                  </a:lnTo>
                  <a:lnTo>
                    <a:pt x="526694" y="408571"/>
                  </a:lnTo>
                  <a:lnTo>
                    <a:pt x="515975" y="418769"/>
                  </a:lnTo>
                  <a:lnTo>
                    <a:pt x="504659" y="428193"/>
                  </a:lnTo>
                  <a:lnTo>
                    <a:pt x="492760" y="436765"/>
                  </a:lnTo>
                  <a:lnTo>
                    <a:pt x="480263" y="444436"/>
                  </a:lnTo>
                  <a:lnTo>
                    <a:pt x="487019" y="435610"/>
                  </a:lnTo>
                  <a:lnTo>
                    <a:pt x="487083" y="435470"/>
                  </a:lnTo>
                  <a:lnTo>
                    <a:pt x="498373" y="401586"/>
                  </a:lnTo>
                  <a:lnTo>
                    <a:pt x="494563" y="400659"/>
                  </a:lnTo>
                  <a:lnTo>
                    <a:pt x="468274" y="437629"/>
                  </a:lnTo>
                  <a:lnTo>
                    <a:pt x="468223" y="437896"/>
                  </a:lnTo>
                  <a:lnTo>
                    <a:pt x="465582" y="451294"/>
                  </a:lnTo>
                  <a:lnTo>
                    <a:pt x="465188" y="451700"/>
                  </a:lnTo>
                  <a:lnTo>
                    <a:pt x="464921" y="452221"/>
                  </a:lnTo>
                  <a:lnTo>
                    <a:pt x="457390" y="455447"/>
                  </a:lnTo>
                  <a:lnTo>
                    <a:pt x="449389" y="458470"/>
                  </a:lnTo>
                  <a:lnTo>
                    <a:pt x="441312" y="461111"/>
                  </a:lnTo>
                  <a:lnTo>
                    <a:pt x="433057" y="463435"/>
                  </a:lnTo>
                  <a:lnTo>
                    <a:pt x="430822" y="463956"/>
                  </a:lnTo>
                  <a:lnTo>
                    <a:pt x="431749" y="466725"/>
                  </a:lnTo>
                  <a:lnTo>
                    <a:pt x="471131" y="455447"/>
                  </a:lnTo>
                  <a:lnTo>
                    <a:pt x="491172" y="444436"/>
                  </a:lnTo>
                  <a:lnTo>
                    <a:pt x="504532" y="435343"/>
                  </a:lnTo>
                  <a:lnTo>
                    <a:pt x="504659" y="435470"/>
                  </a:lnTo>
                  <a:lnTo>
                    <a:pt x="504926" y="435610"/>
                  </a:lnTo>
                  <a:lnTo>
                    <a:pt x="504456" y="435610"/>
                  </a:lnTo>
                  <a:lnTo>
                    <a:pt x="521868" y="439407"/>
                  </a:lnTo>
                  <a:lnTo>
                    <a:pt x="538734" y="437896"/>
                  </a:lnTo>
                  <a:lnTo>
                    <a:pt x="545261" y="435343"/>
                  </a:lnTo>
                  <a:lnTo>
                    <a:pt x="554558" y="431711"/>
                  </a:lnTo>
                  <a:lnTo>
                    <a:pt x="565124" y="423735"/>
                  </a:lnTo>
                  <a:lnTo>
                    <a:pt x="568274" y="421360"/>
                  </a:lnTo>
                  <a:lnTo>
                    <a:pt x="570318" y="419303"/>
                  </a:lnTo>
                  <a:lnTo>
                    <a:pt x="570191" y="419303"/>
                  </a:lnTo>
                  <a:lnTo>
                    <a:pt x="568667" y="416483"/>
                  </a:lnTo>
                  <a:lnTo>
                    <a:pt x="566166" y="416217"/>
                  </a:lnTo>
                  <a:lnTo>
                    <a:pt x="554443" y="415772"/>
                  </a:lnTo>
                  <a:lnTo>
                    <a:pt x="542175" y="416712"/>
                  </a:lnTo>
                  <a:lnTo>
                    <a:pt x="529983" y="419303"/>
                  </a:lnTo>
                  <a:lnTo>
                    <a:pt x="518566" y="423735"/>
                  </a:lnTo>
                  <a:lnTo>
                    <a:pt x="527024" y="415734"/>
                  </a:lnTo>
                  <a:lnTo>
                    <a:pt x="535076" y="407365"/>
                  </a:lnTo>
                  <a:lnTo>
                    <a:pt x="542709" y="398678"/>
                  </a:lnTo>
                  <a:lnTo>
                    <a:pt x="548424" y="391553"/>
                  </a:lnTo>
                  <a:lnTo>
                    <a:pt x="549910" y="389712"/>
                  </a:lnTo>
                  <a:lnTo>
                    <a:pt x="554291" y="383921"/>
                  </a:lnTo>
                  <a:lnTo>
                    <a:pt x="558584" y="378053"/>
                  </a:lnTo>
                  <a:lnTo>
                    <a:pt x="562800" y="372110"/>
                  </a:lnTo>
                  <a:lnTo>
                    <a:pt x="566953" y="366102"/>
                  </a:lnTo>
                  <a:lnTo>
                    <a:pt x="585279" y="367157"/>
                  </a:lnTo>
                  <a:lnTo>
                    <a:pt x="588200" y="366102"/>
                  </a:lnTo>
                  <a:lnTo>
                    <a:pt x="601827" y="361226"/>
                  </a:lnTo>
                  <a:lnTo>
                    <a:pt x="615200" y="349567"/>
                  </a:lnTo>
                  <a:lnTo>
                    <a:pt x="615530" y="348957"/>
                  </a:lnTo>
                  <a:lnTo>
                    <a:pt x="623874" y="333400"/>
                  </a:lnTo>
                  <a:lnTo>
                    <a:pt x="624395" y="331685"/>
                  </a:lnTo>
                  <a:lnTo>
                    <a:pt x="623214" y="330098"/>
                  </a:lnTo>
                  <a:lnTo>
                    <a:pt x="621652" y="329577"/>
                  </a:lnTo>
                  <a:lnTo>
                    <a:pt x="614591" y="328942"/>
                  </a:lnTo>
                  <a:lnTo>
                    <a:pt x="607314" y="330847"/>
                  </a:lnTo>
                  <a:lnTo>
                    <a:pt x="600290" y="334149"/>
                  </a:lnTo>
                  <a:lnTo>
                    <a:pt x="588200" y="341045"/>
                  </a:lnTo>
                  <a:lnTo>
                    <a:pt x="582828" y="344741"/>
                  </a:lnTo>
                  <a:lnTo>
                    <a:pt x="577710" y="348957"/>
                  </a:lnTo>
                  <a:lnTo>
                    <a:pt x="586740" y="332600"/>
                  </a:lnTo>
                  <a:lnTo>
                    <a:pt x="594880" y="315798"/>
                  </a:lnTo>
                  <a:lnTo>
                    <a:pt x="598830" y="306235"/>
                  </a:lnTo>
                  <a:lnTo>
                    <a:pt x="602005" y="298589"/>
                  </a:lnTo>
                  <a:lnTo>
                    <a:pt x="607999" y="281038"/>
                  </a:lnTo>
                  <a:lnTo>
                    <a:pt x="608406" y="281305"/>
                  </a:lnTo>
                  <a:lnTo>
                    <a:pt x="608926" y="281432"/>
                  </a:lnTo>
                  <a:lnTo>
                    <a:pt x="609587" y="281305"/>
                  </a:lnTo>
                  <a:lnTo>
                    <a:pt x="610400" y="280936"/>
                  </a:lnTo>
                  <a:lnTo>
                    <a:pt x="626097" y="273964"/>
                  </a:lnTo>
                  <a:lnTo>
                    <a:pt x="656005" y="230403"/>
                  </a:lnTo>
                  <a:lnTo>
                    <a:pt x="656526" y="22815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Content Placeholder 11" descr="Capture3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24200" y="4747895"/>
            <a:ext cx="5029200" cy="4041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95550">
              <a:lnSpc>
                <a:spcPct val="100000"/>
              </a:lnSpc>
              <a:spcBef>
                <a:spcPts val="95"/>
              </a:spcBef>
              <a:tabLst>
                <a:tab pos="16243300" algn="l"/>
              </a:tabLst>
            </a:pPr>
            <a:r>
              <a:rPr u="heavy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ALGORITHMS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2580" y="9035490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pc="95" dirty="0"/>
              <a:t>Decision</a:t>
            </a:r>
            <a:r>
              <a:rPr spc="-60" dirty="0"/>
              <a:t> </a:t>
            </a:r>
            <a:r>
              <a:rPr spc="65" dirty="0"/>
              <a:t>Tree</a:t>
            </a:r>
            <a:r>
              <a:rPr spc="-60" dirty="0"/>
              <a:t> </a:t>
            </a:r>
            <a:r>
              <a:rPr spc="170" dirty="0"/>
              <a:t>Al</a:t>
            </a:r>
            <a:r>
              <a:rPr u="none" spc="170" dirty="0"/>
              <a:t>g</a:t>
            </a:r>
            <a:r>
              <a:rPr spc="170" dirty="0"/>
              <a:t>orithm</a:t>
            </a:r>
            <a:endParaRPr spc="170" dirty="0"/>
          </a:p>
          <a:p>
            <a:pPr marL="12700" marR="5080" algn="just">
              <a:lnSpc>
                <a:spcPct val="116000"/>
              </a:lnSpc>
              <a:spcBef>
                <a:spcPts val="2600"/>
              </a:spcBef>
            </a:pP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embodies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hierarchical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structure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wherein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0" dirty="0">
                <a:latin typeface="Lucida Sans Unicode" panose="020B0602030504020204"/>
                <a:cs typeface="Lucida Sans Unicode" panose="020B0602030504020204"/>
              </a:rPr>
              <a:t>nodes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serve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3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points,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contingent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upon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specific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features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45" dirty="0">
                <a:latin typeface="Lucida Sans Unicode" panose="020B0602030504020204"/>
                <a:cs typeface="Lucida Sans Unicode" panose="020B0602030504020204"/>
              </a:rPr>
              <a:t>ranging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from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conditions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soil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attributes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historical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yield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data.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 marR="5080" algn="just">
              <a:lnSpc>
                <a:spcPct val="116000"/>
              </a:lnSpc>
              <a:spcBef>
                <a:spcPts val="5"/>
              </a:spcBef>
            </a:pP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4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4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4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4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4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100" b="0" u="none" spc="4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4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was </a:t>
            </a:r>
            <a:r>
              <a:rPr sz="2100" b="0" u="none" spc="-55" dirty="0">
                <a:latin typeface="Lucida Sans Unicode" panose="020B0602030504020204"/>
                <a:cs typeface="Lucida Sans Unicode" panose="020B0602030504020204"/>
              </a:rPr>
              <a:t>0.9563636363636364.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below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confusion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matrix</a:t>
            </a:r>
            <a:r>
              <a:rPr sz="2100" b="0" u="none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100" b="0" u="none" spc="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algorithm.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0957" y="0"/>
            <a:ext cx="1251585" cy="10287000"/>
            <a:chOff x="1590957" y="0"/>
            <a:chExt cx="1251585" cy="10287000"/>
          </a:xfrm>
        </p:grpSpPr>
        <p:sp>
          <p:nvSpPr>
            <p:cNvPr id="6" name="object 6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89315" y="2283738"/>
              <a:ext cx="656590" cy="466725"/>
            </a:xfrm>
            <a:custGeom>
              <a:avLst/>
              <a:gdLst/>
              <a:ahLst/>
              <a:cxnLst/>
              <a:rect l="l" t="t" r="r" b="b"/>
              <a:pathLst>
                <a:path w="656589" h="466725">
                  <a:moveTo>
                    <a:pt x="225183" y="463956"/>
                  </a:moveTo>
                  <a:lnTo>
                    <a:pt x="191084" y="451700"/>
                  </a:lnTo>
                  <a:lnTo>
                    <a:pt x="190690" y="451294"/>
                  </a:lnTo>
                  <a:lnTo>
                    <a:pt x="172974" y="412356"/>
                  </a:lnTo>
                  <a:lnTo>
                    <a:pt x="161709" y="400659"/>
                  </a:lnTo>
                  <a:lnTo>
                    <a:pt x="158038" y="401586"/>
                  </a:lnTo>
                  <a:lnTo>
                    <a:pt x="158102" y="402234"/>
                  </a:lnTo>
                  <a:lnTo>
                    <a:pt x="158292" y="404355"/>
                  </a:lnTo>
                  <a:lnTo>
                    <a:pt x="160439" y="415302"/>
                  </a:lnTo>
                  <a:lnTo>
                    <a:pt x="164096" y="425831"/>
                  </a:lnTo>
                  <a:lnTo>
                    <a:pt x="169291" y="435635"/>
                  </a:lnTo>
                  <a:lnTo>
                    <a:pt x="176009" y="444436"/>
                  </a:lnTo>
                  <a:lnTo>
                    <a:pt x="163525" y="436765"/>
                  </a:lnTo>
                  <a:lnTo>
                    <a:pt x="161201" y="435076"/>
                  </a:lnTo>
                  <a:lnTo>
                    <a:pt x="151663" y="428193"/>
                  </a:lnTo>
                  <a:lnTo>
                    <a:pt x="145999" y="423468"/>
                  </a:lnTo>
                  <a:lnTo>
                    <a:pt x="140360" y="418769"/>
                  </a:lnTo>
                  <a:lnTo>
                    <a:pt x="129578" y="408571"/>
                  </a:lnTo>
                  <a:lnTo>
                    <a:pt x="129844" y="408178"/>
                  </a:lnTo>
                  <a:lnTo>
                    <a:pt x="129971" y="407644"/>
                  </a:lnTo>
                  <a:lnTo>
                    <a:pt x="129895" y="404355"/>
                  </a:lnTo>
                  <a:lnTo>
                    <a:pt x="129832" y="402234"/>
                  </a:lnTo>
                  <a:lnTo>
                    <a:pt x="129717" y="397992"/>
                  </a:lnTo>
                  <a:lnTo>
                    <a:pt x="118579" y="358089"/>
                  </a:lnTo>
                  <a:lnTo>
                    <a:pt x="107276" y="346849"/>
                  </a:lnTo>
                  <a:lnTo>
                    <a:pt x="105054" y="348043"/>
                  </a:lnTo>
                  <a:lnTo>
                    <a:pt x="105130" y="352132"/>
                  </a:lnTo>
                  <a:lnTo>
                    <a:pt x="105194" y="353707"/>
                  </a:lnTo>
                  <a:lnTo>
                    <a:pt x="105473" y="360895"/>
                  </a:lnTo>
                  <a:lnTo>
                    <a:pt x="107137" y="371386"/>
                  </a:lnTo>
                  <a:lnTo>
                    <a:pt x="107276" y="371919"/>
                  </a:lnTo>
                  <a:lnTo>
                    <a:pt x="110109" y="381762"/>
                  </a:lnTo>
                  <a:lnTo>
                    <a:pt x="114363" y="391553"/>
                  </a:lnTo>
                  <a:lnTo>
                    <a:pt x="112001" y="388785"/>
                  </a:lnTo>
                  <a:lnTo>
                    <a:pt x="107543" y="382981"/>
                  </a:lnTo>
                  <a:lnTo>
                    <a:pt x="97205" y="368630"/>
                  </a:lnTo>
                  <a:lnTo>
                    <a:pt x="95389" y="365836"/>
                  </a:lnTo>
                  <a:lnTo>
                    <a:pt x="87490" y="353707"/>
                  </a:lnTo>
                  <a:lnTo>
                    <a:pt x="84569" y="348691"/>
                  </a:lnTo>
                  <a:lnTo>
                    <a:pt x="78498" y="338289"/>
                  </a:lnTo>
                  <a:lnTo>
                    <a:pt x="70294" y="322453"/>
                  </a:lnTo>
                  <a:lnTo>
                    <a:pt x="70434" y="322186"/>
                  </a:lnTo>
                  <a:lnTo>
                    <a:pt x="70561" y="321792"/>
                  </a:lnTo>
                  <a:lnTo>
                    <a:pt x="70294" y="321005"/>
                  </a:lnTo>
                  <a:lnTo>
                    <a:pt x="70294" y="320611"/>
                  </a:lnTo>
                  <a:lnTo>
                    <a:pt x="70167" y="320205"/>
                  </a:lnTo>
                  <a:lnTo>
                    <a:pt x="70561" y="320078"/>
                  </a:lnTo>
                  <a:lnTo>
                    <a:pt x="71081" y="319811"/>
                  </a:lnTo>
                  <a:lnTo>
                    <a:pt x="71348" y="319290"/>
                  </a:lnTo>
                  <a:lnTo>
                    <a:pt x="77139" y="306235"/>
                  </a:lnTo>
                  <a:lnTo>
                    <a:pt x="78511" y="303136"/>
                  </a:lnTo>
                  <a:lnTo>
                    <a:pt x="81038" y="285000"/>
                  </a:lnTo>
                  <a:lnTo>
                    <a:pt x="79997" y="266471"/>
                  </a:lnTo>
                  <a:lnTo>
                    <a:pt x="76466" y="249123"/>
                  </a:lnTo>
                  <a:lnTo>
                    <a:pt x="75806" y="246621"/>
                  </a:lnTo>
                  <a:lnTo>
                    <a:pt x="72529" y="246494"/>
                  </a:lnTo>
                  <a:lnTo>
                    <a:pt x="72440" y="246621"/>
                  </a:lnTo>
                  <a:lnTo>
                    <a:pt x="60972" y="285000"/>
                  </a:lnTo>
                  <a:lnTo>
                    <a:pt x="60883" y="291350"/>
                  </a:lnTo>
                  <a:lnTo>
                    <a:pt x="62953" y="306235"/>
                  </a:lnTo>
                  <a:lnTo>
                    <a:pt x="58039" y="293751"/>
                  </a:lnTo>
                  <a:lnTo>
                    <a:pt x="53797" y="281178"/>
                  </a:lnTo>
                  <a:lnTo>
                    <a:pt x="53682" y="280784"/>
                  </a:lnTo>
                  <a:lnTo>
                    <a:pt x="50139" y="268135"/>
                  </a:lnTo>
                  <a:lnTo>
                    <a:pt x="49834" y="266801"/>
                  </a:lnTo>
                  <a:lnTo>
                    <a:pt x="49758" y="266471"/>
                  </a:lnTo>
                  <a:lnTo>
                    <a:pt x="44196" y="232905"/>
                  </a:lnTo>
                  <a:lnTo>
                    <a:pt x="45123" y="232905"/>
                  </a:lnTo>
                  <a:lnTo>
                    <a:pt x="45516" y="232638"/>
                  </a:lnTo>
                  <a:lnTo>
                    <a:pt x="58381" y="221437"/>
                  </a:lnTo>
                  <a:lnTo>
                    <a:pt x="61861" y="216154"/>
                  </a:lnTo>
                  <a:lnTo>
                    <a:pt x="68135" y="206629"/>
                  </a:lnTo>
                  <a:lnTo>
                    <a:pt x="74841" y="189992"/>
                  </a:lnTo>
                  <a:lnTo>
                    <a:pt x="78562" y="173291"/>
                  </a:lnTo>
                  <a:lnTo>
                    <a:pt x="78955" y="170522"/>
                  </a:lnTo>
                  <a:lnTo>
                    <a:pt x="75933" y="168148"/>
                  </a:lnTo>
                  <a:lnTo>
                    <a:pt x="48958" y="203479"/>
                  </a:lnTo>
                  <a:lnTo>
                    <a:pt x="43548" y="216154"/>
                  </a:lnTo>
                  <a:lnTo>
                    <a:pt x="44945" y="195668"/>
                  </a:lnTo>
                  <a:lnTo>
                    <a:pt x="48450" y="175641"/>
                  </a:lnTo>
                  <a:lnTo>
                    <a:pt x="51765" y="163664"/>
                  </a:lnTo>
                  <a:lnTo>
                    <a:pt x="53886" y="156032"/>
                  </a:lnTo>
                  <a:lnTo>
                    <a:pt x="61112" y="136893"/>
                  </a:lnTo>
                  <a:lnTo>
                    <a:pt x="61506" y="137287"/>
                  </a:lnTo>
                  <a:lnTo>
                    <a:pt x="62166" y="137553"/>
                  </a:lnTo>
                  <a:lnTo>
                    <a:pt x="62826" y="137553"/>
                  </a:lnTo>
                  <a:lnTo>
                    <a:pt x="65544" y="136893"/>
                  </a:lnTo>
                  <a:lnTo>
                    <a:pt x="79387" y="133553"/>
                  </a:lnTo>
                  <a:lnTo>
                    <a:pt x="118173" y="98386"/>
                  </a:lnTo>
                  <a:lnTo>
                    <a:pt x="119481" y="96278"/>
                  </a:lnTo>
                  <a:lnTo>
                    <a:pt x="117246" y="93243"/>
                  </a:lnTo>
                  <a:lnTo>
                    <a:pt x="80378" y="110731"/>
                  </a:lnTo>
                  <a:lnTo>
                    <a:pt x="70040" y="118300"/>
                  </a:lnTo>
                  <a:lnTo>
                    <a:pt x="79895" y="100774"/>
                  </a:lnTo>
                  <a:lnTo>
                    <a:pt x="87096" y="89687"/>
                  </a:lnTo>
                  <a:lnTo>
                    <a:pt x="90893" y="83832"/>
                  </a:lnTo>
                  <a:lnTo>
                    <a:pt x="102870" y="67500"/>
                  </a:lnTo>
                  <a:lnTo>
                    <a:pt x="115671" y="51828"/>
                  </a:lnTo>
                  <a:lnTo>
                    <a:pt x="115811" y="51828"/>
                  </a:lnTo>
                  <a:lnTo>
                    <a:pt x="133184" y="43573"/>
                  </a:lnTo>
                  <a:lnTo>
                    <a:pt x="141554" y="38760"/>
                  </a:lnTo>
                  <a:lnTo>
                    <a:pt x="148983" y="32842"/>
                  </a:lnTo>
                  <a:lnTo>
                    <a:pt x="154178" y="26644"/>
                  </a:lnTo>
                  <a:lnTo>
                    <a:pt x="155689" y="24142"/>
                  </a:lnTo>
                  <a:lnTo>
                    <a:pt x="158369" y="19710"/>
                  </a:lnTo>
                  <a:lnTo>
                    <a:pt x="158508" y="19392"/>
                  </a:lnTo>
                  <a:lnTo>
                    <a:pt x="161899" y="12268"/>
                  </a:lnTo>
                  <a:lnTo>
                    <a:pt x="166293" y="1714"/>
                  </a:lnTo>
                  <a:lnTo>
                    <a:pt x="165696" y="1460"/>
                  </a:lnTo>
                  <a:lnTo>
                    <a:pt x="162369" y="0"/>
                  </a:lnTo>
                  <a:lnTo>
                    <a:pt x="160007" y="1460"/>
                  </a:lnTo>
                  <a:lnTo>
                    <a:pt x="159740" y="1320"/>
                  </a:lnTo>
                  <a:lnTo>
                    <a:pt x="159219" y="1320"/>
                  </a:lnTo>
                  <a:lnTo>
                    <a:pt x="151866" y="2743"/>
                  </a:lnTo>
                  <a:lnTo>
                    <a:pt x="145008" y="5232"/>
                  </a:lnTo>
                  <a:lnTo>
                    <a:pt x="138658" y="8839"/>
                  </a:lnTo>
                  <a:lnTo>
                    <a:pt x="136131" y="10909"/>
                  </a:lnTo>
                  <a:lnTo>
                    <a:pt x="136131" y="19392"/>
                  </a:lnTo>
                  <a:lnTo>
                    <a:pt x="135737" y="20180"/>
                  </a:lnTo>
                  <a:lnTo>
                    <a:pt x="135483" y="20840"/>
                  </a:lnTo>
                  <a:lnTo>
                    <a:pt x="135089" y="21628"/>
                  </a:lnTo>
                  <a:lnTo>
                    <a:pt x="133248" y="23215"/>
                  </a:lnTo>
                  <a:lnTo>
                    <a:pt x="132334" y="24142"/>
                  </a:lnTo>
                  <a:lnTo>
                    <a:pt x="133515" y="22428"/>
                  </a:lnTo>
                  <a:lnTo>
                    <a:pt x="134823" y="20840"/>
                  </a:lnTo>
                  <a:lnTo>
                    <a:pt x="136131" y="19392"/>
                  </a:lnTo>
                  <a:lnTo>
                    <a:pt x="136131" y="10909"/>
                  </a:lnTo>
                  <a:lnTo>
                    <a:pt x="119278" y="34340"/>
                  </a:lnTo>
                  <a:lnTo>
                    <a:pt x="115150" y="41541"/>
                  </a:lnTo>
                  <a:lnTo>
                    <a:pt x="105244" y="52819"/>
                  </a:lnTo>
                  <a:lnTo>
                    <a:pt x="95821" y="64630"/>
                  </a:lnTo>
                  <a:lnTo>
                    <a:pt x="86918" y="76936"/>
                  </a:lnTo>
                  <a:lnTo>
                    <a:pt x="78562" y="89687"/>
                  </a:lnTo>
                  <a:lnTo>
                    <a:pt x="80911" y="71120"/>
                  </a:lnTo>
                  <a:lnTo>
                    <a:pt x="82511" y="52819"/>
                  </a:lnTo>
                  <a:lnTo>
                    <a:pt x="82435" y="34620"/>
                  </a:lnTo>
                  <a:lnTo>
                    <a:pt x="82321" y="32842"/>
                  </a:lnTo>
                  <a:lnTo>
                    <a:pt x="79476" y="15176"/>
                  </a:lnTo>
                  <a:lnTo>
                    <a:pt x="78689" y="12268"/>
                  </a:lnTo>
                  <a:lnTo>
                    <a:pt x="75145" y="12268"/>
                  </a:lnTo>
                  <a:lnTo>
                    <a:pt x="73710" y="14376"/>
                  </a:lnTo>
                  <a:lnTo>
                    <a:pt x="63525" y="34620"/>
                  </a:lnTo>
                  <a:lnTo>
                    <a:pt x="59664" y="56857"/>
                  </a:lnTo>
                  <a:lnTo>
                    <a:pt x="62547" y="79121"/>
                  </a:lnTo>
                  <a:lnTo>
                    <a:pt x="72656" y="99441"/>
                  </a:lnTo>
                  <a:lnTo>
                    <a:pt x="64389" y="114935"/>
                  </a:lnTo>
                  <a:lnTo>
                    <a:pt x="57111" y="130860"/>
                  </a:lnTo>
                  <a:lnTo>
                    <a:pt x="50939" y="147142"/>
                  </a:lnTo>
                  <a:lnTo>
                    <a:pt x="45910" y="163664"/>
                  </a:lnTo>
                  <a:lnTo>
                    <a:pt x="45415" y="156032"/>
                  </a:lnTo>
                  <a:lnTo>
                    <a:pt x="44919" y="149504"/>
                  </a:lnTo>
                  <a:lnTo>
                    <a:pt x="44284" y="142468"/>
                  </a:lnTo>
                  <a:lnTo>
                    <a:pt x="42887" y="129247"/>
                  </a:lnTo>
                  <a:lnTo>
                    <a:pt x="44196" y="116852"/>
                  </a:lnTo>
                  <a:lnTo>
                    <a:pt x="38823" y="112496"/>
                  </a:lnTo>
                  <a:lnTo>
                    <a:pt x="37769" y="111582"/>
                  </a:lnTo>
                  <a:lnTo>
                    <a:pt x="36334" y="111315"/>
                  </a:lnTo>
                  <a:lnTo>
                    <a:pt x="35153" y="111975"/>
                  </a:lnTo>
                  <a:lnTo>
                    <a:pt x="25044" y="126682"/>
                  </a:lnTo>
                  <a:lnTo>
                    <a:pt x="23952" y="147815"/>
                  </a:lnTo>
                  <a:lnTo>
                    <a:pt x="29972" y="168681"/>
                  </a:lnTo>
                  <a:lnTo>
                    <a:pt x="41186" y="182664"/>
                  </a:lnTo>
                  <a:lnTo>
                    <a:pt x="41313" y="182791"/>
                  </a:lnTo>
                  <a:lnTo>
                    <a:pt x="41706" y="182791"/>
                  </a:lnTo>
                  <a:lnTo>
                    <a:pt x="39827" y="195668"/>
                  </a:lnTo>
                  <a:lnTo>
                    <a:pt x="38722" y="208610"/>
                  </a:lnTo>
                  <a:lnTo>
                    <a:pt x="38569" y="216154"/>
                  </a:lnTo>
                  <a:lnTo>
                    <a:pt x="38684" y="226314"/>
                  </a:lnTo>
                  <a:lnTo>
                    <a:pt x="38760" y="227761"/>
                  </a:lnTo>
                  <a:lnTo>
                    <a:pt x="38874" y="230136"/>
                  </a:lnTo>
                  <a:lnTo>
                    <a:pt x="38989" y="232638"/>
                  </a:lnTo>
                  <a:lnTo>
                    <a:pt x="39090" y="235280"/>
                  </a:lnTo>
                  <a:lnTo>
                    <a:pt x="39217" y="235546"/>
                  </a:lnTo>
                  <a:lnTo>
                    <a:pt x="39738" y="241744"/>
                  </a:lnTo>
                  <a:lnTo>
                    <a:pt x="40525" y="247802"/>
                  </a:lnTo>
                  <a:lnTo>
                    <a:pt x="40652" y="248462"/>
                  </a:lnTo>
                  <a:lnTo>
                    <a:pt x="40779" y="249123"/>
                  </a:lnTo>
                  <a:lnTo>
                    <a:pt x="41706" y="254012"/>
                  </a:lnTo>
                  <a:lnTo>
                    <a:pt x="42494" y="258356"/>
                  </a:lnTo>
                  <a:lnTo>
                    <a:pt x="44589" y="266801"/>
                  </a:lnTo>
                  <a:lnTo>
                    <a:pt x="19621" y="234619"/>
                  </a:lnTo>
                  <a:lnTo>
                    <a:pt x="1841" y="225653"/>
                  </a:lnTo>
                  <a:lnTo>
                    <a:pt x="0" y="227761"/>
                  </a:lnTo>
                  <a:lnTo>
                    <a:pt x="16624" y="262064"/>
                  </a:lnTo>
                  <a:lnTo>
                    <a:pt x="47472" y="281178"/>
                  </a:lnTo>
                  <a:lnTo>
                    <a:pt x="48006" y="281038"/>
                  </a:lnTo>
                  <a:lnTo>
                    <a:pt x="48399" y="280784"/>
                  </a:lnTo>
                  <a:lnTo>
                    <a:pt x="48488" y="281038"/>
                  </a:lnTo>
                  <a:lnTo>
                    <a:pt x="69659" y="332397"/>
                  </a:lnTo>
                  <a:lnTo>
                    <a:pt x="78689" y="348691"/>
                  </a:lnTo>
                  <a:lnTo>
                    <a:pt x="73571" y="344474"/>
                  </a:lnTo>
                  <a:lnTo>
                    <a:pt x="68199" y="340652"/>
                  </a:lnTo>
                  <a:lnTo>
                    <a:pt x="56108" y="333959"/>
                  </a:lnTo>
                  <a:lnTo>
                    <a:pt x="49085" y="330682"/>
                  </a:lnTo>
                  <a:lnTo>
                    <a:pt x="41808" y="328752"/>
                  </a:lnTo>
                  <a:lnTo>
                    <a:pt x="34759" y="329311"/>
                  </a:lnTo>
                  <a:lnTo>
                    <a:pt x="33185" y="329844"/>
                  </a:lnTo>
                  <a:lnTo>
                    <a:pt x="32004" y="331546"/>
                  </a:lnTo>
                  <a:lnTo>
                    <a:pt x="32524" y="333133"/>
                  </a:lnTo>
                  <a:lnTo>
                    <a:pt x="41198" y="349313"/>
                  </a:lnTo>
                  <a:lnTo>
                    <a:pt x="54457" y="360895"/>
                  </a:lnTo>
                  <a:lnTo>
                    <a:pt x="54267" y="360895"/>
                  </a:lnTo>
                  <a:lnTo>
                    <a:pt x="71132" y="366941"/>
                  </a:lnTo>
                  <a:lnTo>
                    <a:pt x="89319" y="365836"/>
                  </a:lnTo>
                  <a:lnTo>
                    <a:pt x="89446" y="365836"/>
                  </a:lnTo>
                  <a:lnTo>
                    <a:pt x="113703" y="398360"/>
                  </a:lnTo>
                  <a:lnTo>
                    <a:pt x="137845" y="423468"/>
                  </a:lnTo>
                  <a:lnTo>
                    <a:pt x="126441" y="418960"/>
                  </a:lnTo>
                  <a:lnTo>
                    <a:pt x="114287" y="416356"/>
                  </a:lnTo>
                  <a:lnTo>
                    <a:pt x="101981" y="415429"/>
                  </a:lnTo>
                  <a:lnTo>
                    <a:pt x="90233" y="415950"/>
                  </a:lnTo>
                  <a:lnTo>
                    <a:pt x="87744" y="416217"/>
                  </a:lnTo>
                  <a:lnTo>
                    <a:pt x="87668" y="416356"/>
                  </a:lnTo>
                  <a:lnTo>
                    <a:pt x="86169" y="419125"/>
                  </a:lnTo>
                  <a:lnTo>
                    <a:pt x="88138" y="421093"/>
                  </a:lnTo>
                  <a:lnTo>
                    <a:pt x="101854" y="431444"/>
                  </a:lnTo>
                  <a:lnTo>
                    <a:pt x="117652" y="437629"/>
                  </a:lnTo>
                  <a:lnTo>
                    <a:pt x="134531" y="439140"/>
                  </a:lnTo>
                  <a:lnTo>
                    <a:pt x="151345" y="435470"/>
                  </a:lnTo>
                  <a:lnTo>
                    <a:pt x="151612" y="435343"/>
                  </a:lnTo>
                  <a:lnTo>
                    <a:pt x="151866" y="435076"/>
                  </a:lnTo>
                  <a:lnTo>
                    <a:pt x="168046" y="446100"/>
                  </a:lnTo>
                  <a:lnTo>
                    <a:pt x="185267" y="455193"/>
                  </a:lnTo>
                  <a:lnTo>
                    <a:pt x="203492" y="462013"/>
                  </a:lnTo>
                  <a:lnTo>
                    <a:pt x="222694" y="466204"/>
                  </a:lnTo>
                  <a:lnTo>
                    <a:pt x="224269" y="466725"/>
                  </a:lnTo>
                  <a:lnTo>
                    <a:pt x="225183" y="463956"/>
                  </a:lnTo>
                  <a:close/>
                </a:path>
                <a:path w="656589" h="466725">
                  <a:moveTo>
                    <a:pt x="656526" y="228155"/>
                  </a:moveTo>
                  <a:lnTo>
                    <a:pt x="654570" y="226047"/>
                  </a:lnTo>
                  <a:lnTo>
                    <a:pt x="652208" y="226580"/>
                  </a:lnTo>
                  <a:lnTo>
                    <a:pt x="645020" y="229235"/>
                  </a:lnTo>
                  <a:lnTo>
                    <a:pt x="615543" y="261048"/>
                  </a:lnTo>
                  <a:lnTo>
                    <a:pt x="611809" y="267068"/>
                  </a:lnTo>
                  <a:lnTo>
                    <a:pt x="612863" y="262839"/>
                  </a:lnTo>
                  <a:lnTo>
                    <a:pt x="612965" y="262331"/>
                  </a:lnTo>
                  <a:lnTo>
                    <a:pt x="613003" y="262153"/>
                  </a:lnTo>
                  <a:lnTo>
                    <a:pt x="614692" y="254266"/>
                  </a:lnTo>
                  <a:lnTo>
                    <a:pt x="615873" y="248069"/>
                  </a:lnTo>
                  <a:lnTo>
                    <a:pt x="615950" y="247459"/>
                  </a:lnTo>
                  <a:lnTo>
                    <a:pt x="616077" y="246494"/>
                  </a:lnTo>
                  <a:lnTo>
                    <a:pt x="616661" y="242011"/>
                  </a:lnTo>
                  <a:lnTo>
                    <a:pt x="617181" y="235813"/>
                  </a:lnTo>
                  <a:lnTo>
                    <a:pt x="617321" y="235546"/>
                  </a:lnTo>
                  <a:lnTo>
                    <a:pt x="617410" y="233032"/>
                  </a:lnTo>
                  <a:lnTo>
                    <a:pt x="617537" y="230403"/>
                  </a:lnTo>
                  <a:lnTo>
                    <a:pt x="617639" y="228155"/>
                  </a:lnTo>
                  <a:lnTo>
                    <a:pt x="617740" y="226047"/>
                  </a:lnTo>
                  <a:lnTo>
                    <a:pt x="617943" y="221907"/>
                  </a:lnTo>
                  <a:lnTo>
                    <a:pt x="617829" y="216154"/>
                  </a:lnTo>
                  <a:lnTo>
                    <a:pt x="617677" y="208915"/>
                  </a:lnTo>
                  <a:lnTo>
                    <a:pt x="616585" y="195961"/>
                  </a:lnTo>
                  <a:lnTo>
                    <a:pt x="616546" y="195681"/>
                  </a:lnTo>
                  <a:lnTo>
                    <a:pt x="614756" y="183121"/>
                  </a:lnTo>
                  <a:lnTo>
                    <a:pt x="614959" y="182918"/>
                  </a:lnTo>
                  <a:lnTo>
                    <a:pt x="615226" y="182918"/>
                  </a:lnTo>
                  <a:lnTo>
                    <a:pt x="626440" y="168948"/>
                  </a:lnTo>
                  <a:lnTo>
                    <a:pt x="627875" y="163931"/>
                  </a:lnTo>
                  <a:lnTo>
                    <a:pt x="632447" y="148069"/>
                  </a:lnTo>
                  <a:lnTo>
                    <a:pt x="632409" y="147345"/>
                  </a:lnTo>
                  <a:lnTo>
                    <a:pt x="631355" y="126949"/>
                  </a:lnTo>
                  <a:lnTo>
                    <a:pt x="621258" y="112229"/>
                  </a:lnTo>
                  <a:lnTo>
                    <a:pt x="620077" y="111442"/>
                  </a:lnTo>
                  <a:lnTo>
                    <a:pt x="618629" y="111836"/>
                  </a:lnTo>
                  <a:lnTo>
                    <a:pt x="617575" y="112763"/>
                  </a:lnTo>
                  <a:lnTo>
                    <a:pt x="612203" y="117246"/>
                  </a:lnTo>
                  <a:lnTo>
                    <a:pt x="612317" y="118300"/>
                  </a:lnTo>
                  <a:lnTo>
                    <a:pt x="613511" y="129514"/>
                  </a:lnTo>
                  <a:lnTo>
                    <a:pt x="612127" y="142748"/>
                  </a:lnTo>
                  <a:lnTo>
                    <a:pt x="611479" y="149821"/>
                  </a:lnTo>
                  <a:lnTo>
                    <a:pt x="610946" y="156883"/>
                  </a:lnTo>
                  <a:lnTo>
                    <a:pt x="610501" y="163931"/>
                  </a:lnTo>
                  <a:lnTo>
                    <a:pt x="605447" y="147345"/>
                  </a:lnTo>
                  <a:lnTo>
                    <a:pt x="583742" y="99707"/>
                  </a:lnTo>
                  <a:lnTo>
                    <a:pt x="588670" y="89814"/>
                  </a:lnTo>
                  <a:lnTo>
                    <a:pt x="593852" y="79387"/>
                  </a:lnTo>
                  <a:lnTo>
                    <a:pt x="596747" y="57111"/>
                  </a:lnTo>
                  <a:lnTo>
                    <a:pt x="592874" y="34836"/>
                  </a:lnTo>
                  <a:lnTo>
                    <a:pt x="582701" y="14516"/>
                  </a:lnTo>
                  <a:lnTo>
                    <a:pt x="581215" y="12344"/>
                  </a:lnTo>
                  <a:lnTo>
                    <a:pt x="577596" y="12344"/>
                  </a:lnTo>
                  <a:lnTo>
                    <a:pt x="576922" y="15303"/>
                  </a:lnTo>
                  <a:lnTo>
                    <a:pt x="573976" y="33642"/>
                  </a:lnTo>
                  <a:lnTo>
                    <a:pt x="573887" y="52895"/>
                  </a:lnTo>
                  <a:lnTo>
                    <a:pt x="575487" y="71259"/>
                  </a:lnTo>
                  <a:lnTo>
                    <a:pt x="577837" y="89814"/>
                  </a:lnTo>
                  <a:lnTo>
                    <a:pt x="569480" y="77063"/>
                  </a:lnTo>
                  <a:lnTo>
                    <a:pt x="560565" y="64744"/>
                  </a:lnTo>
                  <a:lnTo>
                    <a:pt x="551103" y="52895"/>
                  </a:lnTo>
                  <a:lnTo>
                    <a:pt x="541121" y="41541"/>
                  </a:lnTo>
                  <a:lnTo>
                    <a:pt x="537070" y="34340"/>
                  </a:lnTo>
                  <a:lnTo>
                    <a:pt x="533158" y="27025"/>
                  </a:lnTo>
                  <a:lnTo>
                    <a:pt x="531291" y="24003"/>
                  </a:lnTo>
                  <a:lnTo>
                    <a:pt x="528802" y="19977"/>
                  </a:lnTo>
                  <a:lnTo>
                    <a:pt x="528307" y="19392"/>
                  </a:lnTo>
                  <a:lnTo>
                    <a:pt x="523684" y="13906"/>
                  </a:lnTo>
                  <a:lnTo>
                    <a:pt x="523684" y="24003"/>
                  </a:lnTo>
                  <a:lnTo>
                    <a:pt x="521843" y="22428"/>
                  </a:lnTo>
                  <a:lnTo>
                    <a:pt x="520928" y="21501"/>
                  </a:lnTo>
                  <a:lnTo>
                    <a:pt x="520534" y="20713"/>
                  </a:lnTo>
                  <a:lnTo>
                    <a:pt x="520230" y="19977"/>
                  </a:lnTo>
                  <a:lnTo>
                    <a:pt x="519874" y="19392"/>
                  </a:lnTo>
                  <a:lnTo>
                    <a:pt x="521182" y="20840"/>
                  </a:lnTo>
                  <a:lnTo>
                    <a:pt x="522503" y="22428"/>
                  </a:lnTo>
                  <a:lnTo>
                    <a:pt x="523684" y="24003"/>
                  </a:lnTo>
                  <a:lnTo>
                    <a:pt x="523684" y="13906"/>
                  </a:lnTo>
                  <a:lnTo>
                    <a:pt x="497738" y="1460"/>
                  </a:lnTo>
                  <a:lnTo>
                    <a:pt x="497052" y="1320"/>
                  </a:lnTo>
                  <a:lnTo>
                    <a:pt x="496531" y="1320"/>
                  </a:lnTo>
                  <a:lnTo>
                    <a:pt x="496265" y="1460"/>
                  </a:lnTo>
                  <a:lnTo>
                    <a:pt x="493903" y="0"/>
                  </a:lnTo>
                  <a:lnTo>
                    <a:pt x="490105" y="1714"/>
                  </a:lnTo>
                  <a:lnTo>
                    <a:pt x="491286" y="4889"/>
                  </a:lnTo>
                  <a:lnTo>
                    <a:pt x="494411" y="12344"/>
                  </a:lnTo>
                  <a:lnTo>
                    <a:pt x="523087" y="43573"/>
                  </a:lnTo>
                  <a:lnTo>
                    <a:pt x="540461" y="51828"/>
                  </a:lnTo>
                  <a:lnTo>
                    <a:pt x="540600" y="51828"/>
                  </a:lnTo>
                  <a:lnTo>
                    <a:pt x="553402" y="67500"/>
                  </a:lnTo>
                  <a:lnTo>
                    <a:pt x="565378" y="83832"/>
                  </a:lnTo>
                  <a:lnTo>
                    <a:pt x="576376" y="100774"/>
                  </a:lnTo>
                  <a:lnTo>
                    <a:pt x="586232" y="118300"/>
                  </a:lnTo>
                  <a:lnTo>
                    <a:pt x="575894" y="110731"/>
                  </a:lnTo>
                  <a:lnTo>
                    <a:pt x="564946" y="104190"/>
                  </a:lnTo>
                  <a:lnTo>
                    <a:pt x="553427" y="98640"/>
                  </a:lnTo>
                  <a:lnTo>
                    <a:pt x="541388" y="94030"/>
                  </a:lnTo>
                  <a:lnTo>
                    <a:pt x="538886" y="93243"/>
                  </a:lnTo>
                  <a:lnTo>
                    <a:pt x="536790" y="96278"/>
                  </a:lnTo>
                  <a:lnTo>
                    <a:pt x="576872" y="133527"/>
                  </a:lnTo>
                  <a:lnTo>
                    <a:pt x="593445" y="137553"/>
                  </a:lnTo>
                  <a:lnTo>
                    <a:pt x="594106" y="137553"/>
                  </a:lnTo>
                  <a:lnTo>
                    <a:pt x="594626" y="137287"/>
                  </a:lnTo>
                  <a:lnTo>
                    <a:pt x="595160" y="136893"/>
                  </a:lnTo>
                  <a:lnTo>
                    <a:pt x="602322" y="156032"/>
                  </a:lnTo>
                  <a:lnTo>
                    <a:pt x="607783" y="175641"/>
                  </a:lnTo>
                  <a:lnTo>
                    <a:pt x="611314" y="195681"/>
                  </a:lnTo>
                  <a:lnTo>
                    <a:pt x="611327" y="195961"/>
                  </a:lnTo>
                  <a:lnTo>
                    <a:pt x="612724" y="216154"/>
                  </a:lnTo>
                  <a:lnTo>
                    <a:pt x="592162" y="180543"/>
                  </a:lnTo>
                  <a:lnTo>
                    <a:pt x="580339" y="168148"/>
                  </a:lnTo>
                  <a:lnTo>
                    <a:pt x="577316" y="170522"/>
                  </a:lnTo>
                  <a:lnTo>
                    <a:pt x="597890" y="221437"/>
                  </a:lnTo>
                  <a:lnTo>
                    <a:pt x="611682" y="233032"/>
                  </a:lnTo>
                  <a:lnTo>
                    <a:pt x="612076" y="233032"/>
                  </a:lnTo>
                  <a:lnTo>
                    <a:pt x="611543" y="240296"/>
                  </a:lnTo>
                  <a:lnTo>
                    <a:pt x="602411" y="280949"/>
                  </a:lnTo>
                  <a:lnTo>
                    <a:pt x="602246" y="281432"/>
                  </a:lnTo>
                  <a:lnTo>
                    <a:pt x="598157" y="293674"/>
                  </a:lnTo>
                  <a:lnTo>
                    <a:pt x="593318" y="306235"/>
                  </a:lnTo>
                  <a:lnTo>
                    <a:pt x="595388" y="291287"/>
                  </a:lnTo>
                  <a:lnTo>
                    <a:pt x="595299" y="285051"/>
                  </a:lnTo>
                  <a:lnTo>
                    <a:pt x="595185" y="276504"/>
                  </a:lnTo>
                  <a:lnTo>
                    <a:pt x="591985" y="262153"/>
                  </a:lnTo>
                  <a:lnTo>
                    <a:pt x="585050" y="248462"/>
                  </a:lnTo>
                  <a:lnTo>
                    <a:pt x="583742" y="246494"/>
                  </a:lnTo>
                  <a:lnTo>
                    <a:pt x="580466" y="246621"/>
                  </a:lnTo>
                  <a:lnTo>
                    <a:pt x="579755" y="249402"/>
                  </a:lnTo>
                  <a:lnTo>
                    <a:pt x="576275" y="266484"/>
                  </a:lnTo>
                  <a:lnTo>
                    <a:pt x="576186" y="268058"/>
                  </a:lnTo>
                  <a:lnTo>
                    <a:pt x="575233" y="285051"/>
                  </a:lnTo>
                  <a:lnTo>
                    <a:pt x="577761" y="303187"/>
                  </a:lnTo>
                  <a:lnTo>
                    <a:pt x="584923" y="319290"/>
                  </a:lnTo>
                  <a:lnTo>
                    <a:pt x="585317" y="319811"/>
                  </a:lnTo>
                  <a:lnTo>
                    <a:pt x="585711" y="320078"/>
                  </a:lnTo>
                  <a:lnTo>
                    <a:pt x="586105" y="320205"/>
                  </a:lnTo>
                  <a:lnTo>
                    <a:pt x="585978" y="320611"/>
                  </a:lnTo>
                  <a:lnTo>
                    <a:pt x="585978" y="321005"/>
                  </a:lnTo>
                  <a:lnTo>
                    <a:pt x="585711" y="321792"/>
                  </a:lnTo>
                  <a:lnTo>
                    <a:pt x="585838" y="322186"/>
                  </a:lnTo>
                  <a:lnTo>
                    <a:pt x="559015" y="368655"/>
                  </a:lnTo>
                  <a:lnTo>
                    <a:pt x="541909" y="391553"/>
                  </a:lnTo>
                  <a:lnTo>
                    <a:pt x="546087" y="381762"/>
                  </a:lnTo>
                  <a:lnTo>
                    <a:pt x="548843" y="372110"/>
                  </a:lnTo>
                  <a:lnTo>
                    <a:pt x="549046" y="371386"/>
                  </a:lnTo>
                  <a:lnTo>
                    <a:pt x="550722" y="360895"/>
                  </a:lnTo>
                  <a:lnTo>
                    <a:pt x="551129" y="352132"/>
                  </a:lnTo>
                  <a:lnTo>
                    <a:pt x="551218" y="348043"/>
                  </a:lnTo>
                  <a:lnTo>
                    <a:pt x="548995" y="346849"/>
                  </a:lnTo>
                  <a:lnTo>
                    <a:pt x="529386" y="380085"/>
                  </a:lnTo>
                  <a:lnTo>
                    <a:pt x="526427" y="408178"/>
                  </a:lnTo>
                  <a:lnTo>
                    <a:pt x="526694" y="408571"/>
                  </a:lnTo>
                  <a:lnTo>
                    <a:pt x="515975" y="418769"/>
                  </a:lnTo>
                  <a:lnTo>
                    <a:pt x="504659" y="428193"/>
                  </a:lnTo>
                  <a:lnTo>
                    <a:pt x="492760" y="436765"/>
                  </a:lnTo>
                  <a:lnTo>
                    <a:pt x="480263" y="444436"/>
                  </a:lnTo>
                  <a:lnTo>
                    <a:pt x="487019" y="435610"/>
                  </a:lnTo>
                  <a:lnTo>
                    <a:pt x="487083" y="435470"/>
                  </a:lnTo>
                  <a:lnTo>
                    <a:pt x="498373" y="401586"/>
                  </a:lnTo>
                  <a:lnTo>
                    <a:pt x="494563" y="400659"/>
                  </a:lnTo>
                  <a:lnTo>
                    <a:pt x="468274" y="437629"/>
                  </a:lnTo>
                  <a:lnTo>
                    <a:pt x="468223" y="437896"/>
                  </a:lnTo>
                  <a:lnTo>
                    <a:pt x="465582" y="451294"/>
                  </a:lnTo>
                  <a:lnTo>
                    <a:pt x="465188" y="451700"/>
                  </a:lnTo>
                  <a:lnTo>
                    <a:pt x="464921" y="452221"/>
                  </a:lnTo>
                  <a:lnTo>
                    <a:pt x="457390" y="455460"/>
                  </a:lnTo>
                  <a:lnTo>
                    <a:pt x="449389" y="458470"/>
                  </a:lnTo>
                  <a:lnTo>
                    <a:pt x="441312" y="461111"/>
                  </a:lnTo>
                  <a:lnTo>
                    <a:pt x="433057" y="463435"/>
                  </a:lnTo>
                  <a:lnTo>
                    <a:pt x="430822" y="463956"/>
                  </a:lnTo>
                  <a:lnTo>
                    <a:pt x="431749" y="466725"/>
                  </a:lnTo>
                  <a:lnTo>
                    <a:pt x="471131" y="455460"/>
                  </a:lnTo>
                  <a:lnTo>
                    <a:pt x="491172" y="444436"/>
                  </a:lnTo>
                  <a:lnTo>
                    <a:pt x="504532" y="435343"/>
                  </a:lnTo>
                  <a:lnTo>
                    <a:pt x="504659" y="435470"/>
                  </a:lnTo>
                  <a:lnTo>
                    <a:pt x="504926" y="435610"/>
                  </a:lnTo>
                  <a:lnTo>
                    <a:pt x="504456" y="435610"/>
                  </a:lnTo>
                  <a:lnTo>
                    <a:pt x="521868" y="439407"/>
                  </a:lnTo>
                  <a:lnTo>
                    <a:pt x="538734" y="437896"/>
                  </a:lnTo>
                  <a:lnTo>
                    <a:pt x="545261" y="435343"/>
                  </a:lnTo>
                  <a:lnTo>
                    <a:pt x="554558" y="431711"/>
                  </a:lnTo>
                  <a:lnTo>
                    <a:pt x="565124" y="423735"/>
                  </a:lnTo>
                  <a:lnTo>
                    <a:pt x="568274" y="421360"/>
                  </a:lnTo>
                  <a:lnTo>
                    <a:pt x="570318" y="419303"/>
                  </a:lnTo>
                  <a:lnTo>
                    <a:pt x="570191" y="419303"/>
                  </a:lnTo>
                  <a:lnTo>
                    <a:pt x="568667" y="416483"/>
                  </a:lnTo>
                  <a:lnTo>
                    <a:pt x="566166" y="416217"/>
                  </a:lnTo>
                  <a:lnTo>
                    <a:pt x="554443" y="415772"/>
                  </a:lnTo>
                  <a:lnTo>
                    <a:pt x="542175" y="416712"/>
                  </a:lnTo>
                  <a:lnTo>
                    <a:pt x="529983" y="419303"/>
                  </a:lnTo>
                  <a:lnTo>
                    <a:pt x="518566" y="423735"/>
                  </a:lnTo>
                  <a:lnTo>
                    <a:pt x="527024" y="415734"/>
                  </a:lnTo>
                  <a:lnTo>
                    <a:pt x="535076" y="407365"/>
                  </a:lnTo>
                  <a:lnTo>
                    <a:pt x="542709" y="398678"/>
                  </a:lnTo>
                  <a:lnTo>
                    <a:pt x="548424" y="391553"/>
                  </a:lnTo>
                  <a:lnTo>
                    <a:pt x="549910" y="389712"/>
                  </a:lnTo>
                  <a:lnTo>
                    <a:pt x="554291" y="383933"/>
                  </a:lnTo>
                  <a:lnTo>
                    <a:pt x="558584" y="378053"/>
                  </a:lnTo>
                  <a:lnTo>
                    <a:pt x="562800" y="372110"/>
                  </a:lnTo>
                  <a:lnTo>
                    <a:pt x="566953" y="366102"/>
                  </a:lnTo>
                  <a:lnTo>
                    <a:pt x="585279" y="367157"/>
                  </a:lnTo>
                  <a:lnTo>
                    <a:pt x="588200" y="366102"/>
                  </a:lnTo>
                  <a:lnTo>
                    <a:pt x="601827" y="361226"/>
                  </a:lnTo>
                  <a:lnTo>
                    <a:pt x="615200" y="349567"/>
                  </a:lnTo>
                  <a:lnTo>
                    <a:pt x="615530" y="348957"/>
                  </a:lnTo>
                  <a:lnTo>
                    <a:pt x="623874" y="333400"/>
                  </a:lnTo>
                  <a:lnTo>
                    <a:pt x="624395" y="331685"/>
                  </a:lnTo>
                  <a:lnTo>
                    <a:pt x="623214" y="330098"/>
                  </a:lnTo>
                  <a:lnTo>
                    <a:pt x="621652" y="329577"/>
                  </a:lnTo>
                  <a:lnTo>
                    <a:pt x="614591" y="328942"/>
                  </a:lnTo>
                  <a:lnTo>
                    <a:pt x="607314" y="330847"/>
                  </a:lnTo>
                  <a:lnTo>
                    <a:pt x="600290" y="334149"/>
                  </a:lnTo>
                  <a:lnTo>
                    <a:pt x="588200" y="341045"/>
                  </a:lnTo>
                  <a:lnTo>
                    <a:pt x="582828" y="344741"/>
                  </a:lnTo>
                  <a:lnTo>
                    <a:pt x="577710" y="348957"/>
                  </a:lnTo>
                  <a:lnTo>
                    <a:pt x="586740" y="332600"/>
                  </a:lnTo>
                  <a:lnTo>
                    <a:pt x="594880" y="315798"/>
                  </a:lnTo>
                  <a:lnTo>
                    <a:pt x="598830" y="306235"/>
                  </a:lnTo>
                  <a:lnTo>
                    <a:pt x="602005" y="298589"/>
                  </a:lnTo>
                  <a:lnTo>
                    <a:pt x="607999" y="281051"/>
                  </a:lnTo>
                  <a:lnTo>
                    <a:pt x="608406" y="281305"/>
                  </a:lnTo>
                  <a:lnTo>
                    <a:pt x="608926" y="281432"/>
                  </a:lnTo>
                  <a:lnTo>
                    <a:pt x="649973" y="247459"/>
                  </a:lnTo>
                  <a:lnTo>
                    <a:pt x="656005" y="230403"/>
                  </a:lnTo>
                  <a:lnTo>
                    <a:pt x="656526" y="22815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6465" y="4566640"/>
            <a:ext cx="4610867" cy="38604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95550">
              <a:lnSpc>
                <a:spcPct val="100000"/>
              </a:lnSpc>
              <a:spcBef>
                <a:spcPts val="95"/>
              </a:spcBef>
              <a:tabLst>
                <a:tab pos="16243300" algn="l"/>
              </a:tabLst>
            </a:pPr>
            <a:r>
              <a:rPr u="heavy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ALGORITHMS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2580" y="9035488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90957" y="0"/>
            <a:ext cx="1251585" cy="10287000"/>
            <a:chOff x="1590957" y="0"/>
            <a:chExt cx="1251585" cy="10287000"/>
          </a:xfrm>
        </p:grpSpPr>
        <p:sp>
          <p:nvSpPr>
            <p:cNvPr id="5" name="object 5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9315" y="2283738"/>
              <a:ext cx="656590" cy="466725"/>
            </a:xfrm>
            <a:custGeom>
              <a:avLst/>
              <a:gdLst/>
              <a:ahLst/>
              <a:cxnLst/>
              <a:rect l="l" t="t" r="r" b="b"/>
              <a:pathLst>
                <a:path w="656589" h="466725">
                  <a:moveTo>
                    <a:pt x="225183" y="463956"/>
                  </a:moveTo>
                  <a:lnTo>
                    <a:pt x="191084" y="451700"/>
                  </a:lnTo>
                  <a:lnTo>
                    <a:pt x="190690" y="451294"/>
                  </a:lnTo>
                  <a:lnTo>
                    <a:pt x="172974" y="412356"/>
                  </a:lnTo>
                  <a:lnTo>
                    <a:pt x="161709" y="400659"/>
                  </a:lnTo>
                  <a:lnTo>
                    <a:pt x="158038" y="401586"/>
                  </a:lnTo>
                  <a:lnTo>
                    <a:pt x="158102" y="402234"/>
                  </a:lnTo>
                  <a:lnTo>
                    <a:pt x="158292" y="404355"/>
                  </a:lnTo>
                  <a:lnTo>
                    <a:pt x="160439" y="415302"/>
                  </a:lnTo>
                  <a:lnTo>
                    <a:pt x="164096" y="425831"/>
                  </a:lnTo>
                  <a:lnTo>
                    <a:pt x="169291" y="435635"/>
                  </a:lnTo>
                  <a:lnTo>
                    <a:pt x="176009" y="444436"/>
                  </a:lnTo>
                  <a:lnTo>
                    <a:pt x="163525" y="436765"/>
                  </a:lnTo>
                  <a:lnTo>
                    <a:pt x="161201" y="435076"/>
                  </a:lnTo>
                  <a:lnTo>
                    <a:pt x="151663" y="428193"/>
                  </a:lnTo>
                  <a:lnTo>
                    <a:pt x="145999" y="423468"/>
                  </a:lnTo>
                  <a:lnTo>
                    <a:pt x="140360" y="418769"/>
                  </a:lnTo>
                  <a:lnTo>
                    <a:pt x="129578" y="408571"/>
                  </a:lnTo>
                  <a:lnTo>
                    <a:pt x="129844" y="408178"/>
                  </a:lnTo>
                  <a:lnTo>
                    <a:pt x="129971" y="407644"/>
                  </a:lnTo>
                  <a:lnTo>
                    <a:pt x="129895" y="404355"/>
                  </a:lnTo>
                  <a:lnTo>
                    <a:pt x="129832" y="402234"/>
                  </a:lnTo>
                  <a:lnTo>
                    <a:pt x="129717" y="397992"/>
                  </a:lnTo>
                  <a:lnTo>
                    <a:pt x="118579" y="358089"/>
                  </a:lnTo>
                  <a:lnTo>
                    <a:pt x="107276" y="346849"/>
                  </a:lnTo>
                  <a:lnTo>
                    <a:pt x="105054" y="348043"/>
                  </a:lnTo>
                  <a:lnTo>
                    <a:pt x="105130" y="352132"/>
                  </a:lnTo>
                  <a:lnTo>
                    <a:pt x="105194" y="353707"/>
                  </a:lnTo>
                  <a:lnTo>
                    <a:pt x="105473" y="360895"/>
                  </a:lnTo>
                  <a:lnTo>
                    <a:pt x="107137" y="371386"/>
                  </a:lnTo>
                  <a:lnTo>
                    <a:pt x="107276" y="371919"/>
                  </a:lnTo>
                  <a:lnTo>
                    <a:pt x="110109" y="381762"/>
                  </a:lnTo>
                  <a:lnTo>
                    <a:pt x="114363" y="391553"/>
                  </a:lnTo>
                  <a:lnTo>
                    <a:pt x="112001" y="388785"/>
                  </a:lnTo>
                  <a:lnTo>
                    <a:pt x="107543" y="382981"/>
                  </a:lnTo>
                  <a:lnTo>
                    <a:pt x="97205" y="368630"/>
                  </a:lnTo>
                  <a:lnTo>
                    <a:pt x="95389" y="365836"/>
                  </a:lnTo>
                  <a:lnTo>
                    <a:pt x="87490" y="353707"/>
                  </a:lnTo>
                  <a:lnTo>
                    <a:pt x="84569" y="348691"/>
                  </a:lnTo>
                  <a:lnTo>
                    <a:pt x="78498" y="338289"/>
                  </a:lnTo>
                  <a:lnTo>
                    <a:pt x="70294" y="322453"/>
                  </a:lnTo>
                  <a:lnTo>
                    <a:pt x="70434" y="322186"/>
                  </a:lnTo>
                  <a:lnTo>
                    <a:pt x="70561" y="321792"/>
                  </a:lnTo>
                  <a:lnTo>
                    <a:pt x="70294" y="321005"/>
                  </a:lnTo>
                  <a:lnTo>
                    <a:pt x="70294" y="320611"/>
                  </a:lnTo>
                  <a:lnTo>
                    <a:pt x="70167" y="320205"/>
                  </a:lnTo>
                  <a:lnTo>
                    <a:pt x="70561" y="320078"/>
                  </a:lnTo>
                  <a:lnTo>
                    <a:pt x="71081" y="319811"/>
                  </a:lnTo>
                  <a:lnTo>
                    <a:pt x="71348" y="319290"/>
                  </a:lnTo>
                  <a:lnTo>
                    <a:pt x="77139" y="306235"/>
                  </a:lnTo>
                  <a:lnTo>
                    <a:pt x="78511" y="303136"/>
                  </a:lnTo>
                  <a:lnTo>
                    <a:pt x="81038" y="285000"/>
                  </a:lnTo>
                  <a:lnTo>
                    <a:pt x="79997" y="266471"/>
                  </a:lnTo>
                  <a:lnTo>
                    <a:pt x="76466" y="249123"/>
                  </a:lnTo>
                  <a:lnTo>
                    <a:pt x="75806" y="246621"/>
                  </a:lnTo>
                  <a:lnTo>
                    <a:pt x="72529" y="246494"/>
                  </a:lnTo>
                  <a:lnTo>
                    <a:pt x="72440" y="246621"/>
                  </a:lnTo>
                  <a:lnTo>
                    <a:pt x="60972" y="285000"/>
                  </a:lnTo>
                  <a:lnTo>
                    <a:pt x="60883" y="291350"/>
                  </a:lnTo>
                  <a:lnTo>
                    <a:pt x="62953" y="306235"/>
                  </a:lnTo>
                  <a:lnTo>
                    <a:pt x="58039" y="293751"/>
                  </a:lnTo>
                  <a:lnTo>
                    <a:pt x="53797" y="281178"/>
                  </a:lnTo>
                  <a:lnTo>
                    <a:pt x="53682" y="280784"/>
                  </a:lnTo>
                  <a:lnTo>
                    <a:pt x="50139" y="268135"/>
                  </a:lnTo>
                  <a:lnTo>
                    <a:pt x="49834" y="266801"/>
                  </a:lnTo>
                  <a:lnTo>
                    <a:pt x="49758" y="266471"/>
                  </a:lnTo>
                  <a:lnTo>
                    <a:pt x="44196" y="232905"/>
                  </a:lnTo>
                  <a:lnTo>
                    <a:pt x="45123" y="232905"/>
                  </a:lnTo>
                  <a:lnTo>
                    <a:pt x="45516" y="232638"/>
                  </a:lnTo>
                  <a:lnTo>
                    <a:pt x="58381" y="221437"/>
                  </a:lnTo>
                  <a:lnTo>
                    <a:pt x="61861" y="216154"/>
                  </a:lnTo>
                  <a:lnTo>
                    <a:pt x="68135" y="206629"/>
                  </a:lnTo>
                  <a:lnTo>
                    <a:pt x="74841" y="189992"/>
                  </a:lnTo>
                  <a:lnTo>
                    <a:pt x="78562" y="173291"/>
                  </a:lnTo>
                  <a:lnTo>
                    <a:pt x="78955" y="170522"/>
                  </a:lnTo>
                  <a:lnTo>
                    <a:pt x="75933" y="168148"/>
                  </a:lnTo>
                  <a:lnTo>
                    <a:pt x="48958" y="203479"/>
                  </a:lnTo>
                  <a:lnTo>
                    <a:pt x="43548" y="216154"/>
                  </a:lnTo>
                  <a:lnTo>
                    <a:pt x="44945" y="195668"/>
                  </a:lnTo>
                  <a:lnTo>
                    <a:pt x="48450" y="175641"/>
                  </a:lnTo>
                  <a:lnTo>
                    <a:pt x="51765" y="163664"/>
                  </a:lnTo>
                  <a:lnTo>
                    <a:pt x="53886" y="156032"/>
                  </a:lnTo>
                  <a:lnTo>
                    <a:pt x="61112" y="136893"/>
                  </a:lnTo>
                  <a:lnTo>
                    <a:pt x="61506" y="137287"/>
                  </a:lnTo>
                  <a:lnTo>
                    <a:pt x="62166" y="137553"/>
                  </a:lnTo>
                  <a:lnTo>
                    <a:pt x="62826" y="137553"/>
                  </a:lnTo>
                  <a:lnTo>
                    <a:pt x="65544" y="136893"/>
                  </a:lnTo>
                  <a:lnTo>
                    <a:pt x="79387" y="133553"/>
                  </a:lnTo>
                  <a:lnTo>
                    <a:pt x="118173" y="98386"/>
                  </a:lnTo>
                  <a:lnTo>
                    <a:pt x="119481" y="96278"/>
                  </a:lnTo>
                  <a:lnTo>
                    <a:pt x="117246" y="93243"/>
                  </a:lnTo>
                  <a:lnTo>
                    <a:pt x="80378" y="110731"/>
                  </a:lnTo>
                  <a:lnTo>
                    <a:pt x="70040" y="118300"/>
                  </a:lnTo>
                  <a:lnTo>
                    <a:pt x="79895" y="100774"/>
                  </a:lnTo>
                  <a:lnTo>
                    <a:pt x="87096" y="89687"/>
                  </a:lnTo>
                  <a:lnTo>
                    <a:pt x="90893" y="83832"/>
                  </a:lnTo>
                  <a:lnTo>
                    <a:pt x="102870" y="67500"/>
                  </a:lnTo>
                  <a:lnTo>
                    <a:pt x="115671" y="51828"/>
                  </a:lnTo>
                  <a:lnTo>
                    <a:pt x="115811" y="51828"/>
                  </a:lnTo>
                  <a:lnTo>
                    <a:pt x="133184" y="43573"/>
                  </a:lnTo>
                  <a:lnTo>
                    <a:pt x="141554" y="38760"/>
                  </a:lnTo>
                  <a:lnTo>
                    <a:pt x="148983" y="32842"/>
                  </a:lnTo>
                  <a:lnTo>
                    <a:pt x="154178" y="26644"/>
                  </a:lnTo>
                  <a:lnTo>
                    <a:pt x="155689" y="24142"/>
                  </a:lnTo>
                  <a:lnTo>
                    <a:pt x="158369" y="19710"/>
                  </a:lnTo>
                  <a:lnTo>
                    <a:pt x="158508" y="19392"/>
                  </a:lnTo>
                  <a:lnTo>
                    <a:pt x="161899" y="12268"/>
                  </a:lnTo>
                  <a:lnTo>
                    <a:pt x="166293" y="1714"/>
                  </a:lnTo>
                  <a:lnTo>
                    <a:pt x="165696" y="1460"/>
                  </a:lnTo>
                  <a:lnTo>
                    <a:pt x="162369" y="0"/>
                  </a:lnTo>
                  <a:lnTo>
                    <a:pt x="160007" y="1460"/>
                  </a:lnTo>
                  <a:lnTo>
                    <a:pt x="159740" y="1320"/>
                  </a:lnTo>
                  <a:lnTo>
                    <a:pt x="159219" y="1320"/>
                  </a:lnTo>
                  <a:lnTo>
                    <a:pt x="151866" y="2743"/>
                  </a:lnTo>
                  <a:lnTo>
                    <a:pt x="145008" y="5232"/>
                  </a:lnTo>
                  <a:lnTo>
                    <a:pt x="138658" y="8839"/>
                  </a:lnTo>
                  <a:lnTo>
                    <a:pt x="136131" y="10909"/>
                  </a:lnTo>
                  <a:lnTo>
                    <a:pt x="136131" y="19392"/>
                  </a:lnTo>
                  <a:lnTo>
                    <a:pt x="135737" y="20180"/>
                  </a:lnTo>
                  <a:lnTo>
                    <a:pt x="135483" y="20840"/>
                  </a:lnTo>
                  <a:lnTo>
                    <a:pt x="135089" y="21628"/>
                  </a:lnTo>
                  <a:lnTo>
                    <a:pt x="133248" y="23215"/>
                  </a:lnTo>
                  <a:lnTo>
                    <a:pt x="132334" y="24142"/>
                  </a:lnTo>
                  <a:lnTo>
                    <a:pt x="133515" y="22428"/>
                  </a:lnTo>
                  <a:lnTo>
                    <a:pt x="134823" y="20840"/>
                  </a:lnTo>
                  <a:lnTo>
                    <a:pt x="136131" y="19392"/>
                  </a:lnTo>
                  <a:lnTo>
                    <a:pt x="136131" y="10909"/>
                  </a:lnTo>
                  <a:lnTo>
                    <a:pt x="119278" y="34340"/>
                  </a:lnTo>
                  <a:lnTo>
                    <a:pt x="115150" y="41541"/>
                  </a:lnTo>
                  <a:lnTo>
                    <a:pt x="105244" y="52819"/>
                  </a:lnTo>
                  <a:lnTo>
                    <a:pt x="95821" y="64630"/>
                  </a:lnTo>
                  <a:lnTo>
                    <a:pt x="86918" y="76936"/>
                  </a:lnTo>
                  <a:lnTo>
                    <a:pt x="78562" y="89687"/>
                  </a:lnTo>
                  <a:lnTo>
                    <a:pt x="80911" y="71120"/>
                  </a:lnTo>
                  <a:lnTo>
                    <a:pt x="82511" y="52819"/>
                  </a:lnTo>
                  <a:lnTo>
                    <a:pt x="82435" y="34620"/>
                  </a:lnTo>
                  <a:lnTo>
                    <a:pt x="82321" y="32842"/>
                  </a:lnTo>
                  <a:lnTo>
                    <a:pt x="79476" y="15176"/>
                  </a:lnTo>
                  <a:lnTo>
                    <a:pt x="78689" y="12268"/>
                  </a:lnTo>
                  <a:lnTo>
                    <a:pt x="75145" y="12268"/>
                  </a:lnTo>
                  <a:lnTo>
                    <a:pt x="73710" y="14376"/>
                  </a:lnTo>
                  <a:lnTo>
                    <a:pt x="63525" y="34620"/>
                  </a:lnTo>
                  <a:lnTo>
                    <a:pt x="59664" y="56857"/>
                  </a:lnTo>
                  <a:lnTo>
                    <a:pt x="62547" y="79121"/>
                  </a:lnTo>
                  <a:lnTo>
                    <a:pt x="72656" y="99441"/>
                  </a:lnTo>
                  <a:lnTo>
                    <a:pt x="64389" y="114935"/>
                  </a:lnTo>
                  <a:lnTo>
                    <a:pt x="57111" y="130860"/>
                  </a:lnTo>
                  <a:lnTo>
                    <a:pt x="50939" y="147142"/>
                  </a:lnTo>
                  <a:lnTo>
                    <a:pt x="45910" y="163664"/>
                  </a:lnTo>
                  <a:lnTo>
                    <a:pt x="45415" y="156032"/>
                  </a:lnTo>
                  <a:lnTo>
                    <a:pt x="44919" y="149504"/>
                  </a:lnTo>
                  <a:lnTo>
                    <a:pt x="44284" y="142468"/>
                  </a:lnTo>
                  <a:lnTo>
                    <a:pt x="42887" y="129247"/>
                  </a:lnTo>
                  <a:lnTo>
                    <a:pt x="44196" y="116852"/>
                  </a:lnTo>
                  <a:lnTo>
                    <a:pt x="38823" y="112496"/>
                  </a:lnTo>
                  <a:lnTo>
                    <a:pt x="37769" y="111582"/>
                  </a:lnTo>
                  <a:lnTo>
                    <a:pt x="36334" y="111315"/>
                  </a:lnTo>
                  <a:lnTo>
                    <a:pt x="35153" y="111975"/>
                  </a:lnTo>
                  <a:lnTo>
                    <a:pt x="25044" y="126682"/>
                  </a:lnTo>
                  <a:lnTo>
                    <a:pt x="23952" y="147815"/>
                  </a:lnTo>
                  <a:lnTo>
                    <a:pt x="29972" y="168681"/>
                  </a:lnTo>
                  <a:lnTo>
                    <a:pt x="41186" y="182664"/>
                  </a:lnTo>
                  <a:lnTo>
                    <a:pt x="41313" y="182791"/>
                  </a:lnTo>
                  <a:lnTo>
                    <a:pt x="41706" y="182791"/>
                  </a:lnTo>
                  <a:lnTo>
                    <a:pt x="39827" y="195668"/>
                  </a:lnTo>
                  <a:lnTo>
                    <a:pt x="38722" y="208610"/>
                  </a:lnTo>
                  <a:lnTo>
                    <a:pt x="38569" y="216154"/>
                  </a:lnTo>
                  <a:lnTo>
                    <a:pt x="38684" y="226314"/>
                  </a:lnTo>
                  <a:lnTo>
                    <a:pt x="38760" y="227761"/>
                  </a:lnTo>
                  <a:lnTo>
                    <a:pt x="38874" y="230136"/>
                  </a:lnTo>
                  <a:lnTo>
                    <a:pt x="38989" y="232638"/>
                  </a:lnTo>
                  <a:lnTo>
                    <a:pt x="39090" y="235280"/>
                  </a:lnTo>
                  <a:lnTo>
                    <a:pt x="39217" y="235546"/>
                  </a:lnTo>
                  <a:lnTo>
                    <a:pt x="39738" y="241744"/>
                  </a:lnTo>
                  <a:lnTo>
                    <a:pt x="40525" y="247802"/>
                  </a:lnTo>
                  <a:lnTo>
                    <a:pt x="40652" y="248462"/>
                  </a:lnTo>
                  <a:lnTo>
                    <a:pt x="40779" y="249123"/>
                  </a:lnTo>
                  <a:lnTo>
                    <a:pt x="41706" y="254012"/>
                  </a:lnTo>
                  <a:lnTo>
                    <a:pt x="42494" y="258356"/>
                  </a:lnTo>
                  <a:lnTo>
                    <a:pt x="44589" y="266801"/>
                  </a:lnTo>
                  <a:lnTo>
                    <a:pt x="19621" y="234619"/>
                  </a:lnTo>
                  <a:lnTo>
                    <a:pt x="1841" y="225653"/>
                  </a:lnTo>
                  <a:lnTo>
                    <a:pt x="0" y="227761"/>
                  </a:lnTo>
                  <a:lnTo>
                    <a:pt x="16624" y="262064"/>
                  </a:lnTo>
                  <a:lnTo>
                    <a:pt x="47472" y="281178"/>
                  </a:lnTo>
                  <a:lnTo>
                    <a:pt x="48006" y="281038"/>
                  </a:lnTo>
                  <a:lnTo>
                    <a:pt x="48399" y="280784"/>
                  </a:lnTo>
                  <a:lnTo>
                    <a:pt x="48488" y="281038"/>
                  </a:lnTo>
                  <a:lnTo>
                    <a:pt x="69659" y="332397"/>
                  </a:lnTo>
                  <a:lnTo>
                    <a:pt x="78689" y="348691"/>
                  </a:lnTo>
                  <a:lnTo>
                    <a:pt x="73571" y="344474"/>
                  </a:lnTo>
                  <a:lnTo>
                    <a:pt x="68199" y="340652"/>
                  </a:lnTo>
                  <a:lnTo>
                    <a:pt x="56108" y="333959"/>
                  </a:lnTo>
                  <a:lnTo>
                    <a:pt x="49085" y="330682"/>
                  </a:lnTo>
                  <a:lnTo>
                    <a:pt x="41808" y="328752"/>
                  </a:lnTo>
                  <a:lnTo>
                    <a:pt x="34759" y="329311"/>
                  </a:lnTo>
                  <a:lnTo>
                    <a:pt x="33185" y="329844"/>
                  </a:lnTo>
                  <a:lnTo>
                    <a:pt x="32004" y="331546"/>
                  </a:lnTo>
                  <a:lnTo>
                    <a:pt x="32524" y="333133"/>
                  </a:lnTo>
                  <a:lnTo>
                    <a:pt x="41198" y="349313"/>
                  </a:lnTo>
                  <a:lnTo>
                    <a:pt x="54457" y="360895"/>
                  </a:lnTo>
                  <a:lnTo>
                    <a:pt x="54267" y="360895"/>
                  </a:lnTo>
                  <a:lnTo>
                    <a:pt x="71132" y="366941"/>
                  </a:lnTo>
                  <a:lnTo>
                    <a:pt x="89319" y="365836"/>
                  </a:lnTo>
                  <a:lnTo>
                    <a:pt x="89446" y="365836"/>
                  </a:lnTo>
                  <a:lnTo>
                    <a:pt x="113703" y="398360"/>
                  </a:lnTo>
                  <a:lnTo>
                    <a:pt x="137845" y="423468"/>
                  </a:lnTo>
                  <a:lnTo>
                    <a:pt x="126441" y="418960"/>
                  </a:lnTo>
                  <a:lnTo>
                    <a:pt x="114287" y="416356"/>
                  </a:lnTo>
                  <a:lnTo>
                    <a:pt x="101981" y="415429"/>
                  </a:lnTo>
                  <a:lnTo>
                    <a:pt x="90233" y="415950"/>
                  </a:lnTo>
                  <a:lnTo>
                    <a:pt x="87744" y="416217"/>
                  </a:lnTo>
                  <a:lnTo>
                    <a:pt x="87668" y="416356"/>
                  </a:lnTo>
                  <a:lnTo>
                    <a:pt x="86169" y="419125"/>
                  </a:lnTo>
                  <a:lnTo>
                    <a:pt x="88138" y="421093"/>
                  </a:lnTo>
                  <a:lnTo>
                    <a:pt x="101854" y="431444"/>
                  </a:lnTo>
                  <a:lnTo>
                    <a:pt x="117652" y="437629"/>
                  </a:lnTo>
                  <a:lnTo>
                    <a:pt x="134531" y="439140"/>
                  </a:lnTo>
                  <a:lnTo>
                    <a:pt x="151345" y="435470"/>
                  </a:lnTo>
                  <a:lnTo>
                    <a:pt x="151612" y="435343"/>
                  </a:lnTo>
                  <a:lnTo>
                    <a:pt x="151866" y="435076"/>
                  </a:lnTo>
                  <a:lnTo>
                    <a:pt x="168046" y="446100"/>
                  </a:lnTo>
                  <a:lnTo>
                    <a:pt x="185267" y="455193"/>
                  </a:lnTo>
                  <a:lnTo>
                    <a:pt x="203492" y="462013"/>
                  </a:lnTo>
                  <a:lnTo>
                    <a:pt x="222694" y="466204"/>
                  </a:lnTo>
                  <a:lnTo>
                    <a:pt x="224269" y="466725"/>
                  </a:lnTo>
                  <a:lnTo>
                    <a:pt x="225183" y="463956"/>
                  </a:lnTo>
                  <a:close/>
                </a:path>
                <a:path w="656589" h="466725">
                  <a:moveTo>
                    <a:pt x="656526" y="228155"/>
                  </a:moveTo>
                  <a:lnTo>
                    <a:pt x="654570" y="226047"/>
                  </a:lnTo>
                  <a:lnTo>
                    <a:pt x="652208" y="226580"/>
                  </a:lnTo>
                  <a:lnTo>
                    <a:pt x="645020" y="229235"/>
                  </a:lnTo>
                  <a:lnTo>
                    <a:pt x="615543" y="261048"/>
                  </a:lnTo>
                  <a:lnTo>
                    <a:pt x="611809" y="267068"/>
                  </a:lnTo>
                  <a:lnTo>
                    <a:pt x="612863" y="262839"/>
                  </a:lnTo>
                  <a:lnTo>
                    <a:pt x="612965" y="262331"/>
                  </a:lnTo>
                  <a:lnTo>
                    <a:pt x="613003" y="262153"/>
                  </a:lnTo>
                  <a:lnTo>
                    <a:pt x="614692" y="254266"/>
                  </a:lnTo>
                  <a:lnTo>
                    <a:pt x="615873" y="248069"/>
                  </a:lnTo>
                  <a:lnTo>
                    <a:pt x="615950" y="247459"/>
                  </a:lnTo>
                  <a:lnTo>
                    <a:pt x="616077" y="246494"/>
                  </a:lnTo>
                  <a:lnTo>
                    <a:pt x="616661" y="242011"/>
                  </a:lnTo>
                  <a:lnTo>
                    <a:pt x="617181" y="235813"/>
                  </a:lnTo>
                  <a:lnTo>
                    <a:pt x="617321" y="235546"/>
                  </a:lnTo>
                  <a:lnTo>
                    <a:pt x="617410" y="233032"/>
                  </a:lnTo>
                  <a:lnTo>
                    <a:pt x="617537" y="230403"/>
                  </a:lnTo>
                  <a:lnTo>
                    <a:pt x="617639" y="228155"/>
                  </a:lnTo>
                  <a:lnTo>
                    <a:pt x="617740" y="226047"/>
                  </a:lnTo>
                  <a:lnTo>
                    <a:pt x="617943" y="221907"/>
                  </a:lnTo>
                  <a:lnTo>
                    <a:pt x="617829" y="216154"/>
                  </a:lnTo>
                  <a:lnTo>
                    <a:pt x="617677" y="208915"/>
                  </a:lnTo>
                  <a:lnTo>
                    <a:pt x="616585" y="195961"/>
                  </a:lnTo>
                  <a:lnTo>
                    <a:pt x="616546" y="195681"/>
                  </a:lnTo>
                  <a:lnTo>
                    <a:pt x="614756" y="183121"/>
                  </a:lnTo>
                  <a:lnTo>
                    <a:pt x="614959" y="182918"/>
                  </a:lnTo>
                  <a:lnTo>
                    <a:pt x="615226" y="182918"/>
                  </a:lnTo>
                  <a:lnTo>
                    <a:pt x="626440" y="168948"/>
                  </a:lnTo>
                  <a:lnTo>
                    <a:pt x="627875" y="163931"/>
                  </a:lnTo>
                  <a:lnTo>
                    <a:pt x="632447" y="148069"/>
                  </a:lnTo>
                  <a:lnTo>
                    <a:pt x="632409" y="147345"/>
                  </a:lnTo>
                  <a:lnTo>
                    <a:pt x="631355" y="126949"/>
                  </a:lnTo>
                  <a:lnTo>
                    <a:pt x="621258" y="112229"/>
                  </a:lnTo>
                  <a:lnTo>
                    <a:pt x="620077" y="111442"/>
                  </a:lnTo>
                  <a:lnTo>
                    <a:pt x="618629" y="111836"/>
                  </a:lnTo>
                  <a:lnTo>
                    <a:pt x="617575" y="112763"/>
                  </a:lnTo>
                  <a:lnTo>
                    <a:pt x="612203" y="117246"/>
                  </a:lnTo>
                  <a:lnTo>
                    <a:pt x="612317" y="118300"/>
                  </a:lnTo>
                  <a:lnTo>
                    <a:pt x="613511" y="129514"/>
                  </a:lnTo>
                  <a:lnTo>
                    <a:pt x="612127" y="142748"/>
                  </a:lnTo>
                  <a:lnTo>
                    <a:pt x="611479" y="149821"/>
                  </a:lnTo>
                  <a:lnTo>
                    <a:pt x="610946" y="156883"/>
                  </a:lnTo>
                  <a:lnTo>
                    <a:pt x="610501" y="163931"/>
                  </a:lnTo>
                  <a:lnTo>
                    <a:pt x="605447" y="147345"/>
                  </a:lnTo>
                  <a:lnTo>
                    <a:pt x="583742" y="99707"/>
                  </a:lnTo>
                  <a:lnTo>
                    <a:pt x="588670" y="89814"/>
                  </a:lnTo>
                  <a:lnTo>
                    <a:pt x="593852" y="79387"/>
                  </a:lnTo>
                  <a:lnTo>
                    <a:pt x="596747" y="57111"/>
                  </a:lnTo>
                  <a:lnTo>
                    <a:pt x="592874" y="34836"/>
                  </a:lnTo>
                  <a:lnTo>
                    <a:pt x="582701" y="14516"/>
                  </a:lnTo>
                  <a:lnTo>
                    <a:pt x="581215" y="12344"/>
                  </a:lnTo>
                  <a:lnTo>
                    <a:pt x="577596" y="12344"/>
                  </a:lnTo>
                  <a:lnTo>
                    <a:pt x="576922" y="15303"/>
                  </a:lnTo>
                  <a:lnTo>
                    <a:pt x="573976" y="33642"/>
                  </a:lnTo>
                  <a:lnTo>
                    <a:pt x="573887" y="52895"/>
                  </a:lnTo>
                  <a:lnTo>
                    <a:pt x="575487" y="71259"/>
                  </a:lnTo>
                  <a:lnTo>
                    <a:pt x="577837" y="89814"/>
                  </a:lnTo>
                  <a:lnTo>
                    <a:pt x="569480" y="77063"/>
                  </a:lnTo>
                  <a:lnTo>
                    <a:pt x="560565" y="64744"/>
                  </a:lnTo>
                  <a:lnTo>
                    <a:pt x="551103" y="52895"/>
                  </a:lnTo>
                  <a:lnTo>
                    <a:pt x="541121" y="41541"/>
                  </a:lnTo>
                  <a:lnTo>
                    <a:pt x="537070" y="34340"/>
                  </a:lnTo>
                  <a:lnTo>
                    <a:pt x="533158" y="27025"/>
                  </a:lnTo>
                  <a:lnTo>
                    <a:pt x="531291" y="24003"/>
                  </a:lnTo>
                  <a:lnTo>
                    <a:pt x="528802" y="19977"/>
                  </a:lnTo>
                  <a:lnTo>
                    <a:pt x="528307" y="19392"/>
                  </a:lnTo>
                  <a:lnTo>
                    <a:pt x="523684" y="13906"/>
                  </a:lnTo>
                  <a:lnTo>
                    <a:pt x="523684" y="24003"/>
                  </a:lnTo>
                  <a:lnTo>
                    <a:pt x="521843" y="22428"/>
                  </a:lnTo>
                  <a:lnTo>
                    <a:pt x="520928" y="21501"/>
                  </a:lnTo>
                  <a:lnTo>
                    <a:pt x="520534" y="20713"/>
                  </a:lnTo>
                  <a:lnTo>
                    <a:pt x="520230" y="19977"/>
                  </a:lnTo>
                  <a:lnTo>
                    <a:pt x="519874" y="19392"/>
                  </a:lnTo>
                  <a:lnTo>
                    <a:pt x="521182" y="20840"/>
                  </a:lnTo>
                  <a:lnTo>
                    <a:pt x="522503" y="22428"/>
                  </a:lnTo>
                  <a:lnTo>
                    <a:pt x="523684" y="24003"/>
                  </a:lnTo>
                  <a:lnTo>
                    <a:pt x="523684" y="13906"/>
                  </a:lnTo>
                  <a:lnTo>
                    <a:pt x="497738" y="1460"/>
                  </a:lnTo>
                  <a:lnTo>
                    <a:pt x="497052" y="1320"/>
                  </a:lnTo>
                  <a:lnTo>
                    <a:pt x="496531" y="1320"/>
                  </a:lnTo>
                  <a:lnTo>
                    <a:pt x="496265" y="1460"/>
                  </a:lnTo>
                  <a:lnTo>
                    <a:pt x="493903" y="0"/>
                  </a:lnTo>
                  <a:lnTo>
                    <a:pt x="490105" y="1714"/>
                  </a:lnTo>
                  <a:lnTo>
                    <a:pt x="491286" y="4889"/>
                  </a:lnTo>
                  <a:lnTo>
                    <a:pt x="494411" y="12344"/>
                  </a:lnTo>
                  <a:lnTo>
                    <a:pt x="523087" y="43573"/>
                  </a:lnTo>
                  <a:lnTo>
                    <a:pt x="540461" y="51828"/>
                  </a:lnTo>
                  <a:lnTo>
                    <a:pt x="540600" y="51828"/>
                  </a:lnTo>
                  <a:lnTo>
                    <a:pt x="553402" y="67500"/>
                  </a:lnTo>
                  <a:lnTo>
                    <a:pt x="565378" y="83832"/>
                  </a:lnTo>
                  <a:lnTo>
                    <a:pt x="576376" y="100774"/>
                  </a:lnTo>
                  <a:lnTo>
                    <a:pt x="586232" y="118300"/>
                  </a:lnTo>
                  <a:lnTo>
                    <a:pt x="575894" y="110731"/>
                  </a:lnTo>
                  <a:lnTo>
                    <a:pt x="564946" y="104190"/>
                  </a:lnTo>
                  <a:lnTo>
                    <a:pt x="553427" y="98640"/>
                  </a:lnTo>
                  <a:lnTo>
                    <a:pt x="541388" y="94030"/>
                  </a:lnTo>
                  <a:lnTo>
                    <a:pt x="538886" y="93243"/>
                  </a:lnTo>
                  <a:lnTo>
                    <a:pt x="536790" y="96278"/>
                  </a:lnTo>
                  <a:lnTo>
                    <a:pt x="576872" y="133527"/>
                  </a:lnTo>
                  <a:lnTo>
                    <a:pt x="593445" y="137553"/>
                  </a:lnTo>
                  <a:lnTo>
                    <a:pt x="594106" y="137553"/>
                  </a:lnTo>
                  <a:lnTo>
                    <a:pt x="594626" y="137287"/>
                  </a:lnTo>
                  <a:lnTo>
                    <a:pt x="595160" y="136893"/>
                  </a:lnTo>
                  <a:lnTo>
                    <a:pt x="602322" y="156032"/>
                  </a:lnTo>
                  <a:lnTo>
                    <a:pt x="607783" y="175641"/>
                  </a:lnTo>
                  <a:lnTo>
                    <a:pt x="611314" y="195681"/>
                  </a:lnTo>
                  <a:lnTo>
                    <a:pt x="611327" y="195961"/>
                  </a:lnTo>
                  <a:lnTo>
                    <a:pt x="612724" y="216154"/>
                  </a:lnTo>
                  <a:lnTo>
                    <a:pt x="592162" y="180543"/>
                  </a:lnTo>
                  <a:lnTo>
                    <a:pt x="580339" y="168148"/>
                  </a:lnTo>
                  <a:lnTo>
                    <a:pt x="577316" y="170522"/>
                  </a:lnTo>
                  <a:lnTo>
                    <a:pt x="597890" y="221437"/>
                  </a:lnTo>
                  <a:lnTo>
                    <a:pt x="611682" y="233032"/>
                  </a:lnTo>
                  <a:lnTo>
                    <a:pt x="612076" y="233032"/>
                  </a:lnTo>
                  <a:lnTo>
                    <a:pt x="611543" y="240296"/>
                  </a:lnTo>
                  <a:lnTo>
                    <a:pt x="602411" y="280949"/>
                  </a:lnTo>
                  <a:lnTo>
                    <a:pt x="602246" y="281432"/>
                  </a:lnTo>
                  <a:lnTo>
                    <a:pt x="598157" y="293674"/>
                  </a:lnTo>
                  <a:lnTo>
                    <a:pt x="593318" y="306235"/>
                  </a:lnTo>
                  <a:lnTo>
                    <a:pt x="595388" y="291287"/>
                  </a:lnTo>
                  <a:lnTo>
                    <a:pt x="595299" y="285051"/>
                  </a:lnTo>
                  <a:lnTo>
                    <a:pt x="595185" y="276504"/>
                  </a:lnTo>
                  <a:lnTo>
                    <a:pt x="591985" y="262153"/>
                  </a:lnTo>
                  <a:lnTo>
                    <a:pt x="585050" y="248462"/>
                  </a:lnTo>
                  <a:lnTo>
                    <a:pt x="583742" y="246494"/>
                  </a:lnTo>
                  <a:lnTo>
                    <a:pt x="580466" y="246621"/>
                  </a:lnTo>
                  <a:lnTo>
                    <a:pt x="579755" y="249402"/>
                  </a:lnTo>
                  <a:lnTo>
                    <a:pt x="576275" y="266484"/>
                  </a:lnTo>
                  <a:lnTo>
                    <a:pt x="576186" y="268058"/>
                  </a:lnTo>
                  <a:lnTo>
                    <a:pt x="575233" y="285051"/>
                  </a:lnTo>
                  <a:lnTo>
                    <a:pt x="577761" y="303187"/>
                  </a:lnTo>
                  <a:lnTo>
                    <a:pt x="584923" y="319290"/>
                  </a:lnTo>
                  <a:lnTo>
                    <a:pt x="585317" y="319811"/>
                  </a:lnTo>
                  <a:lnTo>
                    <a:pt x="585711" y="320078"/>
                  </a:lnTo>
                  <a:lnTo>
                    <a:pt x="586105" y="320205"/>
                  </a:lnTo>
                  <a:lnTo>
                    <a:pt x="585978" y="320611"/>
                  </a:lnTo>
                  <a:lnTo>
                    <a:pt x="585978" y="321005"/>
                  </a:lnTo>
                  <a:lnTo>
                    <a:pt x="585711" y="321792"/>
                  </a:lnTo>
                  <a:lnTo>
                    <a:pt x="585838" y="322186"/>
                  </a:lnTo>
                  <a:lnTo>
                    <a:pt x="559015" y="368655"/>
                  </a:lnTo>
                  <a:lnTo>
                    <a:pt x="541909" y="391553"/>
                  </a:lnTo>
                  <a:lnTo>
                    <a:pt x="546087" y="381762"/>
                  </a:lnTo>
                  <a:lnTo>
                    <a:pt x="548843" y="372110"/>
                  </a:lnTo>
                  <a:lnTo>
                    <a:pt x="549046" y="371386"/>
                  </a:lnTo>
                  <a:lnTo>
                    <a:pt x="550722" y="360895"/>
                  </a:lnTo>
                  <a:lnTo>
                    <a:pt x="551129" y="352132"/>
                  </a:lnTo>
                  <a:lnTo>
                    <a:pt x="551218" y="348043"/>
                  </a:lnTo>
                  <a:lnTo>
                    <a:pt x="548995" y="346849"/>
                  </a:lnTo>
                  <a:lnTo>
                    <a:pt x="529386" y="380085"/>
                  </a:lnTo>
                  <a:lnTo>
                    <a:pt x="526427" y="408178"/>
                  </a:lnTo>
                  <a:lnTo>
                    <a:pt x="526694" y="408571"/>
                  </a:lnTo>
                  <a:lnTo>
                    <a:pt x="515975" y="418769"/>
                  </a:lnTo>
                  <a:lnTo>
                    <a:pt x="504659" y="428193"/>
                  </a:lnTo>
                  <a:lnTo>
                    <a:pt x="492760" y="436765"/>
                  </a:lnTo>
                  <a:lnTo>
                    <a:pt x="480263" y="444436"/>
                  </a:lnTo>
                  <a:lnTo>
                    <a:pt x="487019" y="435610"/>
                  </a:lnTo>
                  <a:lnTo>
                    <a:pt x="487083" y="435470"/>
                  </a:lnTo>
                  <a:lnTo>
                    <a:pt x="498373" y="401586"/>
                  </a:lnTo>
                  <a:lnTo>
                    <a:pt x="494563" y="400659"/>
                  </a:lnTo>
                  <a:lnTo>
                    <a:pt x="468274" y="437629"/>
                  </a:lnTo>
                  <a:lnTo>
                    <a:pt x="468223" y="437896"/>
                  </a:lnTo>
                  <a:lnTo>
                    <a:pt x="465582" y="451294"/>
                  </a:lnTo>
                  <a:lnTo>
                    <a:pt x="465188" y="451700"/>
                  </a:lnTo>
                  <a:lnTo>
                    <a:pt x="464921" y="452221"/>
                  </a:lnTo>
                  <a:lnTo>
                    <a:pt x="457390" y="455460"/>
                  </a:lnTo>
                  <a:lnTo>
                    <a:pt x="449389" y="458470"/>
                  </a:lnTo>
                  <a:lnTo>
                    <a:pt x="441312" y="461111"/>
                  </a:lnTo>
                  <a:lnTo>
                    <a:pt x="433057" y="463435"/>
                  </a:lnTo>
                  <a:lnTo>
                    <a:pt x="430822" y="463956"/>
                  </a:lnTo>
                  <a:lnTo>
                    <a:pt x="431749" y="466725"/>
                  </a:lnTo>
                  <a:lnTo>
                    <a:pt x="471131" y="455460"/>
                  </a:lnTo>
                  <a:lnTo>
                    <a:pt x="491172" y="444436"/>
                  </a:lnTo>
                  <a:lnTo>
                    <a:pt x="504532" y="435343"/>
                  </a:lnTo>
                  <a:lnTo>
                    <a:pt x="504659" y="435470"/>
                  </a:lnTo>
                  <a:lnTo>
                    <a:pt x="504926" y="435610"/>
                  </a:lnTo>
                  <a:lnTo>
                    <a:pt x="504456" y="435610"/>
                  </a:lnTo>
                  <a:lnTo>
                    <a:pt x="521868" y="439407"/>
                  </a:lnTo>
                  <a:lnTo>
                    <a:pt x="538734" y="437896"/>
                  </a:lnTo>
                  <a:lnTo>
                    <a:pt x="545261" y="435343"/>
                  </a:lnTo>
                  <a:lnTo>
                    <a:pt x="554558" y="431711"/>
                  </a:lnTo>
                  <a:lnTo>
                    <a:pt x="565124" y="423735"/>
                  </a:lnTo>
                  <a:lnTo>
                    <a:pt x="568274" y="421360"/>
                  </a:lnTo>
                  <a:lnTo>
                    <a:pt x="570318" y="419303"/>
                  </a:lnTo>
                  <a:lnTo>
                    <a:pt x="570191" y="419303"/>
                  </a:lnTo>
                  <a:lnTo>
                    <a:pt x="568667" y="416483"/>
                  </a:lnTo>
                  <a:lnTo>
                    <a:pt x="566166" y="416217"/>
                  </a:lnTo>
                  <a:lnTo>
                    <a:pt x="554443" y="415772"/>
                  </a:lnTo>
                  <a:lnTo>
                    <a:pt x="542175" y="416712"/>
                  </a:lnTo>
                  <a:lnTo>
                    <a:pt x="529983" y="419303"/>
                  </a:lnTo>
                  <a:lnTo>
                    <a:pt x="518566" y="423735"/>
                  </a:lnTo>
                  <a:lnTo>
                    <a:pt x="527024" y="415734"/>
                  </a:lnTo>
                  <a:lnTo>
                    <a:pt x="535076" y="407365"/>
                  </a:lnTo>
                  <a:lnTo>
                    <a:pt x="542709" y="398678"/>
                  </a:lnTo>
                  <a:lnTo>
                    <a:pt x="548424" y="391553"/>
                  </a:lnTo>
                  <a:lnTo>
                    <a:pt x="549910" y="389712"/>
                  </a:lnTo>
                  <a:lnTo>
                    <a:pt x="554291" y="383933"/>
                  </a:lnTo>
                  <a:lnTo>
                    <a:pt x="558584" y="378053"/>
                  </a:lnTo>
                  <a:lnTo>
                    <a:pt x="562800" y="372110"/>
                  </a:lnTo>
                  <a:lnTo>
                    <a:pt x="566953" y="366102"/>
                  </a:lnTo>
                  <a:lnTo>
                    <a:pt x="585279" y="367157"/>
                  </a:lnTo>
                  <a:lnTo>
                    <a:pt x="588200" y="366102"/>
                  </a:lnTo>
                  <a:lnTo>
                    <a:pt x="601827" y="361226"/>
                  </a:lnTo>
                  <a:lnTo>
                    <a:pt x="615200" y="349567"/>
                  </a:lnTo>
                  <a:lnTo>
                    <a:pt x="615530" y="348957"/>
                  </a:lnTo>
                  <a:lnTo>
                    <a:pt x="623874" y="333400"/>
                  </a:lnTo>
                  <a:lnTo>
                    <a:pt x="624395" y="331685"/>
                  </a:lnTo>
                  <a:lnTo>
                    <a:pt x="623214" y="330098"/>
                  </a:lnTo>
                  <a:lnTo>
                    <a:pt x="621652" y="329577"/>
                  </a:lnTo>
                  <a:lnTo>
                    <a:pt x="614591" y="328942"/>
                  </a:lnTo>
                  <a:lnTo>
                    <a:pt x="607314" y="330847"/>
                  </a:lnTo>
                  <a:lnTo>
                    <a:pt x="600290" y="334149"/>
                  </a:lnTo>
                  <a:lnTo>
                    <a:pt x="588200" y="341045"/>
                  </a:lnTo>
                  <a:lnTo>
                    <a:pt x="582828" y="344741"/>
                  </a:lnTo>
                  <a:lnTo>
                    <a:pt x="577710" y="348957"/>
                  </a:lnTo>
                  <a:lnTo>
                    <a:pt x="586740" y="332600"/>
                  </a:lnTo>
                  <a:lnTo>
                    <a:pt x="594880" y="315798"/>
                  </a:lnTo>
                  <a:lnTo>
                    <a:pt x="598830" y="306235"/>
                  </a:lnTo>
                  <a:lnTo>
                    <a:pt x="602005" y="298589"/>
                  </a:lnTo>
                  <a:lnTo>
                    <a:pt x="607999" y="281051"/>
                  </a:lnTo>
                  <a:lnTo>
                    <a:pt x="608406" y="281305"/>
                  </a:lnTo>
                  <a:lnTo>
                    <a:pt x="608926" y="281432"/>
                  </a:lnTo>
                  <a:lnTo>
                    <a:pt x="649973" y="247459"/>
                  </a:lnTo>
                  <a:lnTo>
                    <a:pt x="656005" y="230403"/>
                  </a:lnTo>
                  <a:lnTo>
                    <a:pt x="656526" y="22815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5672" y="4771999"/>
            <a:ext cx="4565489" cy="38254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pc="260" dirty="0"/>
              <a:t>Random</a:t>
            </a:r>
            <a:r>
              <a:rPr spc="-65" dirty="0"/>
              <a:t> </a:t>
            </a:r>
            <a:r>
              <a:rPr spc="95" dirty="0"/>
              <a:t>Forest</a:t>
            </a:r>
            <a:r>
              <a:rPr spc="-60" dirty="0"/>
              <a:t> </a:t>
            </a:r>
            <a:r>
              <a:rPr spc="170" dirty="0"/>
              <a:t>Al</a:t>
            </a:r>
            <a:r>
              <a:rPr u="none" spc="170" dirty="0"/>
              <a:t>g</a:t>
            </a:r>
            <a:r>
              <a:rPr spc="170" dirty="0"/>
              <a:t>orithm</a:t>
            </a:r>
            <a:endParaRPr spc="170" dirty="0"/>
          </a:p>
          <a:p>
            <a:pPr marL="12700" marR="5080" algn="just">
              <a:lnSpc>
                <a:spcPct val="116000"/>
              </a:lnSpc>
              <a:spcBef>
                <a:spcPts val="2600"/>
              </a:spcBef>
            </a:pP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At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its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core,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harnesses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collective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wisdom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multiple</a:t>
            </a:r>
            <a:r>
              <a:rPr sz="2100" b="0" u="none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trees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within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an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ensemble.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Each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constructed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using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85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subset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training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100" b="0" u="none" spc="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features,</a:t>
            </a:r>
            <a:r>
              <a:rPr sz="2100" b="0" u="none" spc="3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mitigating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risk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overfitting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enhancing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3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model's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ability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generalize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3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diverse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agricultural</a:t>
            </a:r>
            <a:r>
              <a:rPr sz="2100" b="0" u="none" spc="2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conditions.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>
              <a:lnSpc>
                <a:spcPct val="100000"/>
              </a:lnSpc>
            </a:pP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100" b="0" u="none" spc="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100" b="0" u="none" spc="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was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 marR="5080">
              <a:lnSpc>
                <a:spcPct val="116000"/>
              </a:lnSpc>
            </a:pPr>
            <a:r>
              <a:rPr sz="2100" b="0" u="none" spc="-40" dirty="0">
                <a:latin typeface="Lucida Sans Unicode" panose="020B0602030504020204"/>
                <a:cs typeface="Lucida Sans Unicode" panose="020B0602030504020204"/>
              </a:rPr>
              <a:t>0.98.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below</a:t>
            </a:r>
            <a:r>
              <a:rPr sz="2100" b="0" u="none" spc="2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confusion</a:t>
            </a:r>
            <a:r>
              <a:rPr sz="2100" b="0" u="none" spc="2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matrix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90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100" b="0" u="none" spc="2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Forest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algorithm.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95550">
              <a:lnSpc>
                <a:spcPct val="100000"/>
              </a:lnSpc>
              <a:spcBef>
                <a:spcPts val="95"/>
              </a:spcBef>
              <a:tabLst>
                <a:tab pos="16243300" algn="l"/>
              </a:tabLst>
            </a:pPr>
            <a:r>
              <a:rPr u="heavy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ALGORITHMS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2580" y="9035488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90957" y="0"/>
            <a:ext cx="1251585" cy="10287000"/>
            <a:chOff x="1590957" y="0"/>
            <a:chExt cx="1251585" cy="10287000"/>
          </a:xfrm>
        </p:grpSpPr>
        <p:sp>
          <p:nvSpPr>
            <p:cNvPr id="5" name="object 5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9315" y="2283738"/>
              <a:ext cx="656590" cy="466725"/>
            </a:xfrm>
            <a:custGeom>
              <a:avLst/>
              <a:gdLst/>
              <a:ahLst/>
              <a:cxnLst/>
              <a:rect l="l" t="t" r="r" b="b"/>
              <a:pathLst>
                <a:path w="656589" h="466725">
                  <a:moveTo>
                    <a:pt x="225183" y="463956"/>
                  </a:moveTo>
                  <a:lnTo>
                    <a:pt x="191084" y="451700"/>
                  </a:lnTo>
                  <a:lnTo>
                    <a:pt x="190690" y="451294"/>
                  </a:lnTo>
                  <a:lnTo>
                    <a:pt x="172974" y="412356"/>
                  </a:lnTo>
                  <a:lnTo>
                    <a:pt x="161709" y="400659"/>
                  </a:lnTo>
                  <a:lnTo>
                    <a:pt x="158038" y="401586"/>
                  </a:lnTo>
                  <a:lnTo>
                    <a:pt x="158102" y="402234"/>
                  </a:lnTo>
                  <a:lnTo>
                    <a:pt x="158292" y="404355"/>
                  </a:lnTo>
                  <a:lnTo>
                    <a:pt x="160439" y="415302"/>
                  </a:lnTo>
                  <a:lnTo>
                    <a:pt x="164096" y="425831"/>
                  </a:lnTo>
                  <a:lnTo>
                    <a:pt x="169291" y="435635"/>
                  </a:lnTo>
                  <a:lnTo>
                    <a:pt x="176009" y="444436"/>
                  </a:lnTo>
                  <a:lnTo>
                    <a:pt x="163525" y="436765"/>
                  </a:lnTo>
                  <a:lnTo>
                    <a:pt x="161201" y="435076"/>
                  </a:lnTo>
                  <a:lnTo>
                    <a:pt x="151663" y="428193"/>
                  </a:lnTo>
                  <a:lnTo>
                    <a:pt x="145999" y="423468"/>
                  </a:lnTo>
                  <a:lnTo>
                    <a:pt x="140360" y="418769"/>
                  </a:lnTo>
                  <a:lnTo>
                    <a:pt x="129578" y="408571"/>
                  </a:lnTo>
                  <a:lnTo>
                    <a:pt x="129844" y="408178"/>
                  </a:lnTo>
                  <a:lnTo>
                    <a:pt x="129971" y="407644"/>
                  </a:lnTo>
                  <a:lnTo>
                    <a:pt x="129895" y="404355"/>
                  </a:lnTo>
                  <a:lnTo>
                    <a:pt x="129832" y="402234"/>
                  </a:lnTo>
                  <a:lnTo>
                    <a:pt x="129717" y="397992"/>
                  </a:lnTo>
                  <a:lnTo>
                    <a:pt x="118579" y="358089"/>
                  </a:lnTo>
                  <a:lnTo>
                    <a:pt x="107276" y="346849"/>
                  </a:lnTo>
                  <a:lnTo>
                    <a:pt x="105054" y="348043"/>
                  </a:lnTo>
                  <a:lnTo>
                    <a:pt x="105130" y="352132"/>
                  </a:lnTo>
                  <a:lnTo>
                    <a:pt x="105194" y="353707"/>
                  </a:lnTo>
                  <a:lnTo>
                    <a:pt x="105473" y="360895"/>
                  </a:lnTo>
                  <a:lnTo>
                    <a:pt x="107137" y="371386"/>
                  </a:lnTo>
                  <a:lnTo>
                    <a:pt x="107276" y="371919"/>
                  </a:lnTo>
                  <a:lnTo>
                    <a:pt x="110109" y="381762"/>
                  </a:lnTo>
                  <a:lnTo>
                    <a:pt x="114363" y="391553"/>
                  </a:lnTo>
                  <a:lnTo>
                    <a:pt x="112001" y="388785"/>
                  </a:lnTo>
                  <a:lnTo>
                    <a:pt x="107543" y="382981"/>
                  </a:lnTo>
                  <a:lnTo>
                    <a:pt x="97205" y="368630"/>
                  </a:lnTo>
                  <a:lnTo>
                    <a:pt x="95389" y="365836"/>
                  </a:lnTo>
                  <a:lnTo>
                    <a:pt x="87490" y="353707"/>
                  </a:lnTo>
                  <a:lnTo>
                    <a:pt x="84569" y="348691"/>
                  </a:lnTo>
                  <a:lnTo>
                    <a:pt x="78498" y="338289"/>
                  </a:lnTo>
                  <a:lnTo>
                    <a:pt x="70294" y="322453"/>
                  </a:lnTo>
                  <a:lnTo>
                    <a:pt x="70434" y="322186"/>
                  </a:lnTo>
                  <a:lnTo>
                    <a:pt x="70561" y="321792"/>
                  </a:lnTo>
                  <a:lnTo>
                    <a:pt x="70294" y="321005"/>
                  </a:lnTo>
                  <a:lnTo>
                    <a:pt x="70294" y="320611"/>
                  </a:lnTo>
                  <a:lnTo>
                    <a:pt x="70167" y="320205"/>
                  </a:lnTo>
                  <a:lnTo>
                    <a:pt x="70561" y="320078"/>
                  </a:lnTo>
                  <a:lnTo>
                    <a:pt x="71081" y="319811"/>
                  </a:lnTo>
                  <a:lnTo>
                    <a:pt x="71348" y="319290"/>
                  </a:lnTo>
                  <a:lnTo>
                    <a:pt x="77139" y="306235"/>
                  </a:lnTo>
                  <a:lnTo>
                    <a:pt x="78511" y="303136"/>
                  </a:lnTo>
                  <a:lnTo>
                    <a:pt x="81038" y="285000"/>
                  </a:lnTo>
                  <a:lnTo>
                    <a:pt x="79997" y="266471"/>
                  </a:lnTo>
                  <a:lnTo>
                    <a:pt x="76466" y="249123"/>
                  </a:lnTo>
                  <a:lnTo>
                    <a:pt x="75806" y="246621"/>
                  </a:lnTo>
                  <a:lnTo>
                    <a:pt x="72529" y="246494"/>
                  </a:lnTo>
                  <a:lnTo>
                    <a:pt x="72440" y="246621"/>
                  </a:lnTo>
                  <a:lnTo>
                    <a:pt x="60972" y="285000"/>
                  </a:lnTo>
                  <a:lnTo>
                    <a:pt x="60883" y="291350"/>
                  </a:lnTo>
                  <a:lnTo>
                    <a:pt x="62953" y="306235"/>
                  </a:lnTo>
                  <a:lnTo>
                    <a:pt x="58039" y="293751"/>
                  </a:lnTo>
                  <a:lnTo>
                    <a:pt x="53797" y="281178"/>
                  </a:lnTo>
                  <a:lnTo>
                    <a:pt x="53682" y="280784"/>
                  </a:lnTo>
                  <a:lnTo>
                    <a:pt x="50139" y="268135"/>
                  </a:lnTo>
                  <a:lnTo>
                    <a:pt x="49834" y="266801"/>
                  </a:lnTo>
                  <a:lnTo>
                    <a:pt x="49758" y="266471"/>
                  </a:lnTo>
                  <a:lnTo>
                    <a:pt x="44196" y="232905"/>
                  </a:lnTo>
                  <a:lnTo>
                    <a:pt x="45123" y="232905"/>
                  </a:lnTo>
                  <a:lnTo>
                    <a:pt x="45516" y="232638"/>
                  </a:lnTo>
                  <a:lnTo>
                    <a:pt x="58381" y="221437"/>
                  </a:lnTo>
                  <a:lnTo>
                    <a:pt x="61861" y="216154"/>
                  </a:lnTo>
                  <a:lnTo>
                    <a:pt x="68135" y="206629"/>
                  </a:lnTo>
                  <a:lnTo>
                    <a:pt x="74841" y="189992"/>
                  </a:lnTo>
                  <a:lnTo>
                    <a:pt x="78562" y="173291"/>
                  </a:lnTo>
                  <a:lnTo>
                    <a:pt x="78955" y="170522"/>
                  </a:lnTo>
                  <a:lnTo>
                    <a:pt x="75933" y="168148"/>
                  </a:lnTo>
                  <a:lnTo>
                    <a:pt x="48958" y="203479"/>
                  </a:lnTo>
                  <a:lnTo>
                    <a:pt x="43548" y="216154"/>
                  </a:lnTo>
                  <a:lnTo>
                    <a:pt x="44945" y="195668"/>
                  </a:lnTo>
                  <a:lnTo>
                    <a:pt x="48450" y="175641"/>
                  </a:lnTo>
                  <a:lnTo>
                    <a:pt x="51765" y="163664"/>
                  </a:lnTo>
                  <a:lnTo>
                    <a:pt x="53886" y="156032"/>
                  </a:lnTo>
                  <a:lnTo>
                    <a:pt x="61112" y="136893"/>
                  </a:lnTo>
                  <a:lnTo>
                    <a:pt x="61506" y="137287"/>
                  </a:lnTo>
                  <a:lnTo>
                    <a:pt x="62166" y="137553"/>
                  </a:lnTo>
                  <a:lnTo>
                    <a:pt x="62826" y="137553"/>
                  </a:lnTo>
                  <a:lnTo>
                    <a:pt x="65544" y="136893"/>
                  </a:lnTo>
                  <a:lnTo>
                    <a:pt x="79387" y="133553"/>
                  </a:lnTo>
                  <a:lnTo>
                    <a:pt x="118173" y="98386"/>
                  </a:lnTo>
                  <a:lnTo>
                    <a:pt x="119481" y="96278"/>
                  </a:lnTo>
                  <a:lnTo>
                    <a:pt x="117246" y="93243"/>
                  </a:lnTo>
                  <a:lnTo>
                    <a:pt x="80378" y="110731"/>
                  </a:lnTo>
                  <a:lnTo>
                    <a:pt x="70040" y="118300"/>
                  </a:lnTo>
                  <a:lnTo>
                    <a:pt x="79895" y="100774"/>
                  </a:lnTo>
                  <a:lnTo>
                    <a:pt x="87096" y="89687"/>
                  </a:lnTo>
                  <a:lnTo>
                    <a:pt x="90893" y="83832"/>
                  </a:lnTo>
                  <a:lnTo>
                    <a:pt x="102870" y="67500"/>
                  </a:lnTo>
                  <a:lnTo>
                    <a:pt x="115671" y="51828"/>
                  </a:lnTo>
                  <a:lnTo>
                    <a:pt x="115811" y="51828"/>
                  </a:lnTo>
                  <a:lnTo>
                    <a:pt x="133184" y="43573"/>
                  </a:lnTo>
                  <a:lnTo>
                    <a:pt x="141554" y="38760"/>
                  </a:lnTo>
                  <a:lnTo>
                    <a:pt x="148983" y="32842"/>
                  </a:lnTo>
                  <a:lnTo>
                    <a:pt x="154178" y="26644"/>
                  </a:lnTo>
                  <a:lnTo>
                    <a:pt x="155689" y="24142"/>
                  </a:lnTo>
                  <a:lnTo>
                    <a:pt x="158369" y="19710"/>
                  </a:lnTo>
                  <a:lnTo>
                    <a:pt x="158508" y="19392"/>
                  </a:lnTo>
                  <a:lnTo>
                    <a:pt x="161899" y="12268"/>
                  </a:lnTo>
                  <a:lnTo>
                    <a:pt x="166293" y="1714"/>
                  </a:lnTo>
                  <a:lnTo>
                    <a:pt x="165696" y="1460"/>
                  </a:lnTo>
                  <a:lnTo>
                    <a:pt x="162369" y="0"/>
                  </a:lnTo>
                  <a:lnTo>
                    <a:pt x="160007" y="1460"/>
                  </a:lnTo>
                  <a:lnTo>
                    <a:pt x="159740" y="1320"/>
                  </a:lnTo>
                  <a:lnTo>
                    <a:pt x="159219" y="1320"/>
                  </a:lnTo>
                  <a:lnTo>
                    <a:pt x="151866" y="2743"/>
                  </a:lnTo>
                  <a:lnTo>
                    <a:pt x="145008" y="5232"/>
                  </a:lnTo>
                  <a:lnTo>
                    <a:pt x="138658" y="8839"/>
                  </a:lnTo>
                  <a:lnTo>
                    <a:pt x="136131" y="10909"/>
                  </a:lnTo>
                  <a:lnTo>
                    <a:pt x="136131" y="19392"/>
                  </a:lnTo>
                  <a:lnTo>
                    <a:pt x="135737" y="20180"/>
                  </a:lnTo>
                  <a:lnTo>
                    <a:pt x="135483" y="20840"/>
                  </a:lnTo>
                  <a:lnTo>
                    <a:pt x="135089" y="21628"/>
                  </a:lnTo>
                  <a:lnTo>
                    <a:pt x="133248" y="23215"/>
                  </a:lnTo>
                  <a:lnTo>
                    <a:pt x="132334" y="24142"/>
                  </a:lnTo>
                  <a:lnTo>
                    <a:pt x="133515" y="22428"/>
                  </a:lnTo>
                  <a:lnTo>
                    <a:pt x="134823" y="20840"/>
                  </a:lnTo>
                  <a:lnTo>
                    <a:pt x="136131" y="19392"/>
                  </a:lnTo>
                  <a:lnTo>
                    <a:pt x="136131" y="10909"/>
                  </a:lnTo>
                  <a:lnTo>
                    <a:pt x="119278" y="34340"/>
                  </a:lnTo>
                  <a:lnTo>
                    <a:pt x="115150" y="41541"/>
                  </a:lnTo>
                  <a:lnTo>
                    <a:pt x="105244" y="52819"/>
                  </a:lnTo>
                  <a:lnTo>
                    <a:pt x="95821" y="64630"/>
                  </a:lnTo>
                  <a:lnTo>
                    <a:pt x="86918" y="76936"/>
                  </a:lnTo>
                  <a:lnTo>
                    <a:pt x="78562" y="89687"/>
                  </a:lnTo>
                  <a:lnTo>
                    <a:pt x="80911" y="71120"/>
                  </a:lnTo>
                  <a:lnTo>
                    <a:pt x="82511" y="52819"/>
                  </a:lnTo>
                  <a:lnTo>
                    <a:pt x="82435" y="34620"/>
                  </a:lnTo>
                  <a:lnTo>
                    <a:pt x="82321" y="32842"/>
                  </a:lnTo>
                  <a:lnTo>
                    <a:pt x="79476" y="15176"/>
                  </a:lnTo>
                  <a:lnTo>
                    <a:pt x="78689" y="12268"/>
                  </a:lnTo>
                  <a:lnTo>
                    <a:pt x="75145" y="12268"/>
                  </a:lnTo>
                  <a:lnTo>
                    <a:pt x="73710" y="14376"/>
                  </a:lnTo>
                  <a:lnTo>
                    <a:pt x="63525" y="34620"/>
                  </a:lnTo>
                  <a:lnTo>
                    <a:pt x="59664" y="56857"/>
                  </a:lnTo>
                  <a:lnTo>
                    <a:pt x="62547" y="79121"/>
                  </a:lnTo>
                  <a:lnTo>
                    <a:pt x="72656" y="99441"/>
                  </a:lnTo>
                  <a:lnTo>
                    <a:pt x="64389" y="114935"/>
                  </a:lnTo>
                  <a:lnTo>
                    <a:pt x="57111" y="130860"/>
                  </a:lnTo>
                  <a:lnTo>
                    <a:pt x="50939" y="147142"/>
                  </a:lnTo>
                  <a:lnTo>
                    <a:pt x="45910" y="163664"/>
                  </a:lnTo>
                  <a:lnTo>
                    <a:pt x="45415" y="156032"/>
                  </a:lnTo>
                  <a:lnTo>
                    <a:pt x="44919" y="149504"/>
                  </a:lnTo>
                  <a:lnTo>
                    <a:pt x="44284" y="142468"/>
                  </a:lnTo>
                  <a:lnTo>
                    <a:pt x="42887" y="129247"/>
                  </a:lnTo>
                  <a:lnTo>
                    <a:pt x="44196" y="116852"/>
                  </a:lnTo>
                  <a:lnTo>
                    <a:pt x="38823" y="112496"/>
                  </a:lnTo>
                  <a:lnTo>
                    <a:pt x="37769" y="111582"/>
                  </a:lnTo>
                  <a:lnTo>
                    <a:pt x="36334" y="111315"/>
                  </a:lnTo>
                  <a:lnTo>
                    <a:pt x="35153" y="111975"/>
                  </a:lnTo>
                  <a:lnTo>
                    <a:pt x="25044" y="126682"/>
                  </a:lnTo>
                  <a:lnTo>
                    <a:pt x="23952" y="147815"/>
                  </a:lnTo>
                  <a:lnTo>
                    <a:pt x="29972" y="168681"/>
                  </a:lnTo>
                  <a:lnTo>
                    <a:pt x="41186" y="182664"/>
                  </a:lnTo>
                  <a:lnTo>
                    <a:pt x="41313" y="182791"/>
                  </a:lnTo>
                  <a:lnTo>
                    <a:pt x="41706" y="182791"/>
                  </a:lnTo>
                  <a:lnTo>
                    <a:pt x="39827" y="195668"/>
                  </a:lnTo>
                  <a:lnTo>
                    <a:pt x="38722" y="208610"/>
                  </a:lnTo>
                  <a:lnTo>
                    <a:pt x="38569" y="216154"/>
                  </a:lnTo>
                  <a:lnTo>
                    <a:pt x="38684" y="226314"/>
                  </a:lnTo>
                  <a:lnTo>
                    <a:pt x="38760" y="227761"/>
                  </a:lnTo>
                  <a:lnTo>
                    <a:pt x="38874" y="230136"/>
                  </a:lnTo>
                  <a:lnTo>
                    <a:pt x="38989" y="232638"/>
                  </a:lnTo>
                  <a:lnTo>
                    <a:pt x="39090" y="235280"/>
                  </a:lnTo>
                  <a:lnTo>
                    <a:pt x="39217" y="235546"/>
                  </a:lnTo>
                  <a:lnTo>
                    <a:pt x="39738" y="241744"/>
                  </a:lnTo>
                  <a:lnTo>
                    <a:pt x="40525" y="247802"/>
                  </a:lnTo>
                  <a:lnTo>
                    <a:pt x="40652" y="248462"/>
                  </a:lnTo>
                  <a:lnTo>
                    <a:pt x="40779" y="249123"/>
                  </a:lnTo>
                  <a:lnTo>
                    <a:pt x="41706" y="254012"/>
                  </a:lnTo>
                  <a:lnTo>
                    <a:pt x="42494" y="258356"/>
                  </a:lnTo>
                  <a:lnTo>
                    <a:pt x="44589" y="266801"/>
                  </a:lnTo>
                  <a:lnTo>
                    <a:pt x="19621" y="234619"/>
                  </a:lnTo>
                  <a:lnTo>
                    <a:pt x="1841" y="225653"/>
                  </a:lnTo>
                  <a:lnTo>
                    <a:pt x="0" y="227761"/>
                  </a:lnTo>
                  <a:lnTo>
                    <a:pt x="16624" y="262064"/>
                  </a:lnTo>
                  <a:lnTo>
                    <a:pt x="47472" y="281178"/>
                  </a:lnTo>
                  <a:lnTo>
                    <a:pt x="48006" y="281038"/>
                  </a:lnTo>
                  <a:lnTo>
                    <a:pt x="48399" y="280784"/>
                  </a:lnTo>
                  <a:lnTo>
                    <a:pt x="48488" y="281038"/>
                  </a:lnTo>
                  <a:lnTo>
                    <a:pt x="69659" y="332397"/>
                  </a:lnTo>
                  <a:lnTo>
                    <a:pt x="78689" y="348691"/>
                  </a:lnTo>
                  <a:lnTo>
                    <a:pt x="73571" y="344474"/>
                  </a:lnTo>
                  <a:lnTo>
                    <a:pt x="68199" y="340652"/>
                  </a:lnTo>
                  <a:lnTo>
                    <a:pt x="56108" y="333959"/>
                  </a:lnTo>
                  <a:lnTo>
                    <a:pt x="49085" y="330682"/>
                  </a:lnTo>
                  <a:lnTo>
                    <a:pt x="41808" y="328752"/>
                  </a:lnTo>
                  <a:lnTo>
                    <a:pt x="34759" y="329311"/>
                  </a:lnTo>
                  <a:lnTo>
                    <a:pt x="33185" y="329844"/>
                  </a:lnTo>
                  <a:lnTo>
                    <a:pt x="32004" y="331546"/>
                  </a:lnTo>
                  <a:lnTo>
                    <a:pt x="32524" y="333133"/>
                  </a:lnTo>
                  <a:lnTo>
                    <a:pt x="41198" y="349313"/>
                  </a:lnTo>
                  <a:lnTo>
                    <a:pt x="54457" y="360895"/>
                  </a:lnTo>
                  <a:lnTo>
                    <a:pt x="54267" y="360895"/>
                  </a:lnTo>
                  <a:lnTo>
                    <a:pt x="71132" y="366941"/>
                  </a:lnTo>
                  <a:lnTo>
                    <a:pt x="89319" y="365836"/>
                  </a:lnTo>
                  <a:lnTo>
                    <a:pt x="89446" y="365836"/>
                  </a:lnTo>
                  <a:lnTo>
                    <a:pt x="113703" y="398360"/>
                  </a:lnTo>
                  <a:lnTo>
                    <a:pt x="137845" y="423468"/>
                  </a:lnTo>
                  <a:lnTo>
                    <a:pt x="126441" y="418960"/>
                  </a:lnTo>
                  <a:lnTo>
                    <a:pt x="114287" y="416356"/>
                  </a:lnTo>
                  <a:lnTo>
                    <a:pt x="101981" y="415429"/>
                  </a:lnTo>
                  <a:lnTo>
                    <a:pt x="90233" y="415950"/>
                  </a:lnTo>
                  <a:lnTo>
                    <a:pt x="87744" y="416217"/>
                  </a:lnTo>
                  <a:lnTo>
                    <a:pt x="87668" y="416356"/>
                  </a:lnTo>
                  <a:lnTo>
                    <a:pt x="86169" y="419125"/>
                  </a:lnTo>
                  <a:lnTo>
                    <a:pt x="88138" y="421093"/>
                  </a:lnTo>
                  <a:lnTo>
                    <a:pt x="101854" y="431444"/>
                  </a:lnTo>
                  <a:lnTo>
                    <a:pt x="117652" y="437629"/>
                  </a:lnTo>
                  <a:lnTo>
                    <a:pt x="134531" y="439140"/>
                  </a:lnTo>
                  <a:lnTo>
                    <a:pt x="151345" y="435470"/>
                  </a:lnTo>
                  <a:lnTo>
                    <a:pt x="151612" y="435343"/>
                  </a:lnTo>
                  <a:lnTo>
                    <a:pt x="151866" y="435076"/>
                  </a:lnTo>
                  <a:lnTo>
                    <a:pt x="168046" y="446100"/>
                  </a:lnTo>
                  <a:lnTo>
                    <a:pt x="185267" y="455193"/>
                  </a:lnTo>
                  <a:lnTo>
                    <a:pt x="203492" y="462013"/>
                  </a:lnTo>
                  <a:lnTo>
                    <a:pt x="222694" y="466204"/>
                  </a:lnTo>
                  <a:lnTo>
                    <a:pt x="224269" y="466725"/>
                  </a:lnTo>
                  <a:lnTo>
                    <a:pt x="225183" y="463956"/>
                  </a:lnTo>
                  <a:close/>
                </a:path>
                <a:path w="656589" h="466725">
                  <a:moveTo>
                    <a:pt x="656526" y="228155"/>
                  </a:moveTo>
                  <a:lnTo>
                    <a:pt x="654570" y="226047"/>
                  </a:lnTo>
                  <a:lnTo>
                    <a:pt x="652208" y="226580"/>
                  </a:lnTo>
                  <a:lnTo>
                    <a:pt x="645020" y="229235"/>
                  </a:lnTo>
                  <a:lnTo>
                    <a:pt x="615543" y="261048"/>
                  </a:lnTo>
                  <a:lnTo>
                    <a:pt x="611809" y="267068"/>
                  </a:lnTo>
                  <a:lnTo>
                    <a:pt x="612863" y="262839"/>
                  </a:lnTo>
                  <a:lnTo>
                    <a:pt x="612965" y="262331"/>
                  </a:lnTo>
                  <a:lnTo>
                    <a:pt x="613003" y="262153"/>
                  </a:lnTo>
                  <a:lnTo>
                    <a:pt x="614692" y="254266"/>
                  </a:lnTo>
                  <a:lnTo>
                    <a:pt x="615873" y="248069"/>
                  </a:lnTo>
                  <a:lnTo>
                    <a:pt x="615950" y="247459"/>
                  </a:lnTo>
                  <a:lnTo>
                    <a:pt x="616077" y="246494"/>
                  </a:lnTo>
                  <a:lnTo>
                    <a:pt x="616661" y="242011"/>
                  </a:lnTo>
                  <a:lnTo>
                    <a:pt x="617181" y="235813"/>
                  </a:lnTo>
                  <a:lnTo>
                    <a:pt x="617321" y="235546"/>
                  </a:lnTo>
                  <a:lnTo>
                    <a:pt x="617410" y="233032"/>
                  </a:lnTo>
                  <a:lnTo>
                    <a:pt x="617537" y="230403"/>
                  </a:lnTo>
                  <a:lnTo>
                    <a:pt x="617639" y="228155"/>
                  </a:lnTo>
                  <a:lnTo>
                    <a:pt x="617740" y="226047"/>
                  </a:lnTo>
                  <a:lnTo>
                    <a:pt x="617943" y="221907"/>
                  </a:lnTo>
                  <a:lnTo>
                    <a:pt x="617829" y="216154"/>
                  </a:lnTo>
                  <a:lnTo>
                    <a:pt x="617677" y="208915"/>
                  </a:lnTo>
                  <a:lnTo>
                    <a:pt x="616585" y="195961"/>
                  </a:lnTo>
                  <a:lnTo>
                    <a:pt x="616546" y="195681"/>
                  </a:lnTo>
                  <a:lnTo>
                    <a:pt x="614756" y="183121"/>
                  </a:lnTo>
                  <a:lnTo>
                    <a:pt x="614959" y="182918"/>
                  </a:lnTo>
                  <a:lnTo>
                    <a:pt x="615226" y="182918"/>
                  </a:lnTo>
                  <a:lnTo>
                    <a:pt x="626440" y="168948"/>
                  </a:lnTo>
                  <a:lnTo>
                    <a:pt x="627875" y="163931"/>
                  </a:lnTo>
                  <a:lnTo>
                    <a:pt x="632447" y="148069"/>
                  </a:lnTo>
                  <a:lnTo>
                    <a:pt x="632409" y="147345"/>
                  </a:lnTo>
                  <a:lnTo>
                    <a:pt x="631355" y="126949"/>
                  </a:lnTo>
                  <a:lnTo>
                    <a:pt x="621258" y="112229"/>
                  </a:lnTo>
                  <a:lnTo>
                    <a:pt x="620077" y="111442"/>
                  </a:lnTo>
                  <a:lnTo>
                    <a:pt x="618629" y="111836"/>
                  </a:lnTo>
                  <a:lnTo>
                    <a:pt x="617575" y="112763"/>
                  </a:lnTo>
                  <a:lnTo>
                    <a:pt x="612203" y="117246"/>
                  </a:lnTo>
                  <a:lnTo>
                    <a:pt x="612317" y="118300"/>
                  </a:lnTo>
                  <a:lnTo>
                    <a:pt x="613511" y="129514"/>
                  </a:lnTo>
                  <a:lnTo>
                    <a:pt x="612127" y="142748"/>
                  </a:lnTo>
                  <a:lnTo>
                    <a:pt x="611479" y="149821"/>
                  </a:lnTo>
                  <a:lnTo>
                    <a:pt x="610946" y="156883"/>
                  </a:lnTo>
                  <a:lnTo>
                    <a:pt x="610501" y="163931"/>
                  </a:lnTo>
                  <a:lnTo>
                    <a:pt x="605447" y="147345"/>
                  </a:lnTo>
                  <a:lnTo>
                    <a:pt x="583742" y="99707"/>
                  </a:lnTo>
                  <a:lnTo>
                    <a:pt x="588670" y="89814"/>
                  </a:lnTo>
                  <a:lnTo>
                    <a:pt x="593852" y="79387"/>
                  </a:lnTo>
                  <a:lnTo>
                    <a:pt x="596747" y="57111"/>
                  </a:lnTo>
                  <a:lnTo>
                    <a:pt x="592874" y="34836"/>
                  </a:lnTo>
                  <a:lnTo>
                    <a:pt x="582701" y="14516"/>
                  </a:lnTo>
                  <a:lnTo>
                    <a:pt x="581215" y="12344"/>
                  </a:lnTo>
                  <a:lnTo>
                    <a:pt x="577596" y="12344"/>
                  </a:lnTo>
                  <a:lnTo>
                    <a:pt x="576922" y="15303"/>
                  </a:lnTo>
                  <a:lnTo>
                    <a:pt x="573976" y="33642"/>
                  </a:lnTo>
                  <a:lnTo>
                    <a:pt x="573887" y="52895"/>
                  </a:lnTo>
                  <a:lnTo>
                    <a:pt x="575487" y="71259"/>
                  </a:lnTo>
                  <a:lnTo>
                    <a:pt x="577837" y="89814"/>
                  </a:lnTo>
                  <a:lnTo>
                    <a:pt x="569480" y="77063"/>
                  </a:lnTo>
                  <a:lnTo>
                    <a:pt x="560565" y="64744"/>
                  </a:lnTo>
                  <a:lnTo>
                    <a:pt x="551103" y="52895"/>
                  </a:lnTo>
                  <a:lnTo>
                    <a:pt x="541121" y="41541"/>
                  </a:lnTo>
                  <a:lnTo>
                    <a:pt x="537070" y="34340"/>
                  </a:lnTo>
                  <a:lnTo>
                    <a:pt x="533158" y="27025"/>
                  </a:lnTo>
                  <a:lnTo>
                    <a:pt x="531291" y="24003"/>
                  </a:lnTo>
                  <a:lnTo>
                    <a:pt x="528802" y="19977"/>
                  </a:lnTo>
                  <a:lnTo>
                    <a:pt x="528307" y="19392"/>
                  </a:lnTo>
                  <a:lnTo>
                    <a:pt x="523684" y="13906"/>
                  </a:lnTo>
                  <a:lnTo>
                    <a:pt x="523684" y="24003"/>
                  </a:lnTo>
                  <a:lnTo>
                    <a:pt x="521843" y="22428"/>
                  </a:lnTo>
                  <a:lnTo>
                    <a:pt x="520928" y="21501"/>
                  </a:lnTo>
                  <a:lnTo>
                    <a:pt x="520534" y="20713"/>
                  </a:lnTo>
                  <a:lnTo>
                    <a:pt x="520230" y="19977"/>
                  </a:lnTo>
                  <a:lnTo>
                    <a:pt x="519874" y="19392"/>
                  </a:lnTo>
                  <a:lnTo>
                    <a:pt x="521182" y="20840"/>
                  </a:lnTo>
                  <a:lnTo>
                    <a:pt x="522503" y="22428"/>
                  </a:lnTo>
                  <a:lnTo>
                    <a:pt x="523684" y="24003"/>
                  </a:lnTo>
                  <a:lnTo>
                    <a:pt x="523684" y="13906"/>
                  </a:lnTo>
                  <a:lnTo>
                    <a:pt x="497738" y="1460"/>
                  </a:lnTo>
                  <a:lnTo>
                    <a:pt x="497052" y="1320"/>
                  </a:lnTo>
                  <a:lnTo>
                    <a:pt x="496531" y="1320"/>
                  </a:lnTo>
                  <a:lnTo>
                    <a:pt x="496265" y="1460"/>
                  </a:lnTo>
                  <a:lnTo>
                    <a:pt x="493903" y="0"/>
                  </a:lnTo>
                  <a:lnTo>
                    <a:pt x="490105" y="1714"/>
                  </a:lnTo>
                  <a:lnTo>
                    <a:pt x="491286" y="4889"/>
                  </a:lnTo>
                  <a:lnTo>
                    <a:pt x="494411" y="12344"/>
                  </a:lnTo>
                  <a:lnTo>
                    <a:pt x="523087" y="43573"/>
                  </a:lnTo>
                  <a:lnTo>
                    <a:pt x="540461" y="51828"/>
                  </a:lnTo>
                  <a:lnTo>
                    <a:pt x="540600" y="51828"/>
                  </a:lnTo>
                  <a:lnTo>
                    <a:pt x="553402" y="67500"/>
                  </a:lnTo>
                  <a:lnTo>
                    <a:pt x="565378" y="83832"/>
                  </a:lnTo>
                  <a:lnTo>
                    <a:pt x="576376" y="100774"/>
                  </a:lnTo>
                  <a:lnTo>
                    <a:pt x="586232" y="118300"/>
                  </a:lnTo>
                  <a:lnTo>
                    <a:pt x="575894" y="110731"/>
                  </a:lnTo>
                  <a:lnTo>
                    <a:pt x="564946" y="104190"/>
                  </a:lnTo>
                  <a:lnTo>
                    <a:pt x="553427" y="98640"/>
                  </a:lnTo>
                  <a:lnTo>
                    <a:pt x="541388" y="94030"/>
                  </a:lnTo>
                  <a:lnTo>
                    <a:pt x="538886" y="93243"/>
                  </a:lnTo>
                  <a:lnTo>
                    <a:pt x="536790" y="96278"/>
                  </a:lnTo>
                  <a:lnTo>
                    <a:pt x="576872" y="133527"/>
                  </a:lnTo>
                  <a:lnTo>
                    <a:pt x="593445" y="137553"/>
                  </a:lnTo>
                  <a:lnTo>
                    <a:pt x="594106" y="137553"/>
                  </a:lnTo>
                  <a:lnTo>
                    <a:pt x="594626" y="137287"/>
                  </a:lnTo>
                  <a:lnTo>
                    <a:pt x="595160" y="136893"/>
                  </a:lnTo>
                  <a:lnTo>
                    <a:pt x="602322" y="156032"/>
                  </a:lnTo>
                  <a:lnTo>
                    <a:pt x="607783" y="175641"/>
                  </a:lnTo>
                  <a:lnTo>
                    <a:pt x="611314" y="195681"/>
                  </a:lnTo>
                  <a:lnTo>
                    <a:pt x="611327" y="195961"/>
                  </a:lnTo>
                  <a:lnTo>
                    <a:pt x="612724" y="216154"/>
                  </a:lnTo>
                  <a:lnTo>
                    <a:pt x="592162" y="180543"/>
                  </a:lnTo>
                  <a:lnTo>
                    <a:pt x="580339" y="168148"/>
                  </a:lnTo>
                  <a:lnTo>
                    <a:pt x="577316" y="170522"/>
                  </a:lnTo>
                  <a:lnTo>
                    <a:pt x="597890" y="221437"/>
                  </a:lnTo>
                  <a:lnTo>
                    <a:pt x="611682" y="233032"/>
                  </a:lnTo>
                  <a:lnTo>
                    <a:pt x="612076" y="233032"/>
                  </a:lnTo>
                  <a:lnTo>
                    <a:pt x="611543" y="240296"/>
                  </a:lnTo>
                  <a:lnTo>
                    <a:pt x="602411" y="280949"/>
                  </a:lnTo>
                  <a:lnTo>
                    <a:pt x="602246" y="281432"/>
                  </a:lnTo>
                  <a:lnTo>
                    <a:pt x="598157" y="293674"/>
                  </a:lnTo>
                  <a:lnTo>
                    <a:pt x="593318" y="306235"/>
                  </a:lnTo>
                  <a:lnTo>
                    <a:pt x="595388" y="291287"/>
                  </a:lnTo>
                  <a:lnTo>
                    <a:pt x="595299" y="285051"/>
                  </a:lnTo>
                  <a:lnTo>
                    <a:pt x="595185" y="276504"/>
                  </a:lnTo>
                  <a:lnTo>
                    <a:pt x="591985" y="262153"/>
                  </a:lnTo>
                  <a:lnTo>
                    <a:pt x="585050" y="248462"/>
                  </a:lnTo>
                  <a:lnTo>
                    <a:pt x="583742" y="246494"/>
                  </a:lnTo>
                  <a:lnTo>
                    <a:pt x="580466" y="246621"/>
                  </a:lnTo>
                  <a:lnTo>
                    <a:pt x="579755" y="249402"/>
                  </a:lnTo>
                  <a:lnTo>
                    <a:pt x="576275" y="266484"/>
                  </a:lnTo>
                  <a:lnTo>
                    <a:pt x="576186" y="268058"/>
                  </a:lnTo>
                  <a:lnTo>
                    <a:pt x="575233" y="285051"/>
                  </a:lnTo>
                  <a:lnTo>
                    <a:pt x="577761" y="303187"/>
                  </a:lnTo>
                  <a:lnTo>
                    <a:pt x="584923" y="319290"/>
                  </a:lnTo>
                  <a:lnTo>
                    <a:pt x="585317" y="319811"/>
                  </a:lnTo>
                  <a:lnTo>
                    <a:pt x="585711" y="320078"/>
                  </a:lnTo>
                  <a:lnTo>
                    <a:pt x="586105" y="320205"/>
                  </a:lnTo>
                  <a:lnTo>
                    <a:pt x="585978" y="320611"/>
                  </a:lnTo>
                  <a:lnTo>
                    <a:pt x="585978" y="321005"/>
                  </a:lnTo>
                  <a:lnTo>
                    <a:pt x="585711" y="321792"/>
                  </a:lnTo>
                  <a:lnTo>
                    <a:pt x="585838" y="322186"/>
                  </a:lnTo>
                  <a:lnTo>
                    <a:pt x="559015" y="368655"/>
                  </a:lnTo>
                  <a:lnTo>
                    <a:pt x="541909" y="391553"/>
                  </a:lnTo>
                  <a:lnTo>
                    <a:pt x="546087" y="381762"/>
                  </a:lnTo>
                  <a:lnTo>
                    <a:pt x="548843" y="372110"/>
                  </a:lnTo>
                  <a:lnTo>
                    <a:pt x="549046" y="371386"/>
                  </a:lnTo>
                  <a:lnTo>
                    <a:pt x="550722" y="360895"/>
                  </a:lnTo>
                  <a:lnTo>
                    <a:pt x="551129" y="352132"/>
                  </a:lnTo>
                  <a:lnTo>
                    <a:pt x="551218" y="348043"/>
                  </a:lnTo>
                  <a:lnTo>
                    <a:pt x="548995" y="346849"/>
                  </a:lnTo>
                  <a:lnTo>
                    <a:pt x="529386" y="380085"/>
                  </a:lnTo>
                  <a:lnTo>
                    <a:pt x="526427" y="408178"/>
                  </a:lnTo>
                  <a:lnTo>
                    <a:pt x="526694" y="408571"/>
                  </a:lnTo>
                  <a:lnTo>
                    <a:pt x="515975" y="418769"/>
                  </a:lnTo>
                  <a:lnTo>
                    <a:pt x="504659" y="428193"/>
                  </a:lnTo>
                  <a:lnTo>
                    <a:pt x="492760" y="436765"/>
                  </a:lnTo>
                  <a:lnTo>
                    <a:pt x="480263" y="444436"/>
                  </a:lnTo>
                  <a:lnTo>
                    <a:pt x="487019" y="435610"/>
                  </a:lnTo>
                  <a:lnTo>
                    <a:pt x="487083" y="435470"/>
                  </a:lnTo>
                  <a:lnTo>
                    <a:pt x="498373" y="401586"/>
                  </a:lnTo>
                  <a:lnTo>
                    <a:pt x="494563" y="400659"/>
                  </a:lnTo>
                  <a:lnTo>
                    <a:pt x="468274" y="437629"/>
                  </a:lnTo>
                  <a:lnTo>
                    <a:pt x="468223" y="437896"/>
                  </a:lnTo>
                  <a:lnTo>
                    <a:pt x="465582" y="451294"/>
                  </a:lnTo>
                  <a:lnTo>
                    <a:pt x="465188" y="451700"/>
                  </a:lnTo>
                  <a:lnTo>
                    <a:pt x="464921" y="452221"/>
                  </a:lnTo>
                  <a:lnTo>
                    <a:pt x="457390" y="455460"/>
                  </a:lnTo>
                  <a:lnTo>
                    <a:pt x="449389" y="458470"/>
                  </a:lnTo>
                  <a:lnTo>
                    <a:pt x="441312" y="461111"/>
                  </a:lnTo>
                  <a:lnTo>
                    <a:pt x="433057" y="463435"/>
                  </a:lnTo>
                  <a:lnTo>
                    <a:pt x="430822" y="463956"/>
                  </a:lnTo>
                  <a:lnTo>
                    <a:pt x="431749" y="466725"/>
                  </a:lnTo>
                  <a:lnTo>
                    <a:pt x="471131" y="455460"/>
                  </a:lnTo>
                  <a:lnTo>
                    <a:pt x="491172" y="444436"/>
                  </a:lnTo>
                  <a:lnTo>
                    <a:pt x="504532" y="435343"/>
                  </a:lnTo>
                  <a:lnTo>
                    <a:pt x="504659" y="435470"/>
                  </a:lnTo>
                  <a:lnTo>
                    <a:pt x="504926" y="435610"/>
                  </a:lnTo>
                  <a:lnTo>
                    <a:pt x="504456" y="435610"/>
                  </a:lnTo>
                  <a:lnTo>
                    <a:pt x="521868" y="439407"/>
                  </a:lnTo>
                  <a:lnTo>
                    <a:pt x="538734" y="437896"/>
                  </a:lnTo>
                  <a:lnTo>
                    <a:pt x="545261" y="435343"/>
                  </a:lnTo>
                  <a:lnTo>
                    <a:pt x="554558" y="431711"/>
                  </a:lnTo>
                  <a:lnTo>
                    <a:pt x="565124" y="423735"/>
                  </a:lnTo>
                  <a:lnTo>
                    <a:pt x="568274" y="421360"/>
                  </a:lnTo>
                  <a:lnTo>
                    <a:pt x="570318" y="419303"/>
                  </a:lnTo>
                  <a:lnTo>
                    <a:pt x="570191" y="419303"/>
                  </a:lnTo>
                  <a:lnTo>
                    <a:pt x="568667" y="416483"/>
                  </a:lnTo>
                  <a:lnTo>
                    <a:pt x="566166" y="416217"/>
                  </a:lnTo>
                  <a:lnTo>
                    <a:pt x="554443" y="415772"/>
                  </a:lnTo>
                  <a:lnTo>
                    <a:pt x="542175" y="416712"/>
                  </a:lnTo>
                  <a:lnTo>
                    <a:pt x="529983" y="419303"/>
                  </a:lnTo>
                  <a:lnTo>
                    <a:pt x="518566" y="423735"/>
                  </a:lnTo>
                  <a:lnTo>
                    <a:pt x="527024" y="415734"/>
                  </a:lnTo>
                  <a:lnTo>
                    <a:pt x="535076" y="407365"/>
                  </a:lnTo>
                  <a:lnTo>
                    <a:pt x="542709" y="398678"/>
                  </a:lnTo>
                  <a:lnTo>
                    <a:pt x="548424" y="391553"/>
                  </a:lnTo>
                  <a:lnTo>
                    <a:pt x="549910" y="389712"/>
                  </a:lnTo>
                  <a:lnTo>
                    <a:pt x="554291" y="383933"/>
                  </a:lnTo>
                  <a:lnTo>
                    <a:pt x="558584" y="378053"/>
                  </a:lnTo>
                  <a:lnTo>
                    <a:pt x="562800" y="372110"/>
                  </a:lnTo>
                  <a:lnTo>
                    <a:pt x="566953" y="366102"/>
                  </a:lnTo>
                  <a:lnTo>
                    <a:pt x="585279" y="367157"/>
                  </a:lnTo>
                  <a:lnTo>
                    <a:pt x="588200" y="366102"/>
                  </a:lnTo>
                  <a:lnTo>
                    <a:pt x="601827" y="361226"/>
                  </a:lnTo>
                  <a:lnTo>
                    <a:pt x="615200" y="349567"/>
                  </a:lnTo>
                  <a:lnTo>
                    <a:pt x="615530" y="348957"/>
                  </a:lnTo>
                  <a:lnTo>
                    <a:pt x="623874" y="333400"/>
                  </a:lnTo>
                  <a:lnTo>
                    <a:pt x="624395" y="331685"/>
                  </a:lnTo>
                  <a:lnTo>
                    <a:pt x="623214" y="330098"/>
                  </a:lnTo>
                  <a:lnTo>
                    <a:pt x="621652" y="329577"/>
                  </a:lnTo>
                  <a:lnTo>
                    <a:pt x="614591" y="328942"/>
                  </a:lnTo>
                  <a:lnTo>
                    <a:pt x="607314" y="330847"/>
                  </a:lnTo>
                  <a:lnTo>
                    <a:pt x="600290" y="334149"/>
                  </a:lnTo>
                  <a:lnTo>
                    <a:pt x="588200" y="341045"/>
                  </a:lnTo>
                  <a:lnTo>
                    <a:pt x="582828" y="344741"/>
                  </a:lnTo>
                  <a:lnTo>
                    <a:pt x="577710" y="348957"/>
                  </a:lnTo>
                  <a:lnTo>
                    <a:pt x="586740" y="332600"/>
                  </a:lnTo>
                  <a:lnTo>
                    <a:pt x="594880" y="315798"/>
                  </a:lnTo>
                  <a:lnTo>
                    <a:pt x="598830" y="306235"/>
                  </a:lnTo>
                  <a:lnTo>
                    <a:pt x="602005" y="298589"/>
                  </a:lnTo>
                  <a:lnTo>
                    <a:pt x="607999" y="281051"/>
                  </a:lnTo>
                  <a:lnTo>
                    <a:pt x="608406" y="281305"/>
                  </a:lnTo>
                  <a:lnTo>
                    <a:pt x="608926" y="281432"/>
                  </a:lnTo>
                  <a:lnTo>
                    <a:pt x="649973" y="247459"/>
                  </a:lnTo>
                  <a:lnTo>
                    <a:pt x="656005" y="230403"/>
                  </a:lnTo>
                  <a:lnTo>
                    <a:pt x="656526" y="22815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2782" y="4943098"/>
            <a:ext cx="4400139" cy="368975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K-</a:t>
            </a:r>
            <a:r>
              <a:rPr spc="170" dirty="0"/>
              <a:t>Nearest</a:t>
            </a:r>
            <a:r>
              <a:rPr spc="-50" dirty="0"/>
              <a:t> </a:t>
            </a:r>
            <a:r>
              <a:rPr spc="204" dirty="0"/>
              <a:t>Nei</a:t>
            </a:r>
            <a:r>
              <a:rPr u="none" spc="204" dirty="0"/>
              <a:t>g</a:t>
            </a:r>
            <a:r>
              <a:rPr spc="204" dirty="0"/>
              <a:t>hbors</a:t>
            </a:r>
            <a:r>
              <a:rPr spc="-45" dirty="0"/>
              <a:t> </a:t>
            </a:r>
            <a:r>
              <a:rPr spc="170" dirty="0"/>
              <a:t>Al</a:t>
            </a:r>
            <a:r>
              <a:rPr u="none" spc="170" dirty="0"/>
              <a:t>g</a:t>
            </a:r>
            <a:r>
              <a:rPr spc="170" dirty="0"/>
              <a:t>orithm</a:t>
            </a:r>
            <a:endParaRPr spc="170" dirty="0"/>
          </a:p>
          <a:p>
            <a:pPr marL="12700" marR="5080" algn="just">
              <a:lnSpc>
                <a:spcPct val="116000"/>
              </a:lnSpc>
              <a:spcBef>
                <a:spcPts val="2600"/>
              </a:spcBef>
            </a:pPr>
            <a:r>
              <a:rPr sz="2100" b="0" u="none" spc="-150" dirty="0">
                <a:latin typeface="Lucida Sans Unicode" panose="020B0602030504020204"/>
                <a:cs typeface="Lucida Sans Unicode" panose="020B0602030504020204"/>
              </a:rPr>
              <a:t>KNN,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non-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parametric,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supervised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which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uses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proximity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make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classifications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or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predictions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grouping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an</a:t>
            </a:r>
            <a:r>
              <a:rPr sz="2100" b="0" u="none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individual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point.</a:t>
            </a:r>
            <a:r>
              <a:rPr sz="2100" b="0" u="none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order</a:t>
            </a:r>
            <a:r>
              <a:rPr sz="2100" b="0" u="none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determine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which</a:t>
            </a:r>
            <a:r>
              <a:rPr sz="2100" b="0" u="none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points</a:t>
            </a:r>
            <a:r>
              <a:rPr sz="2100" b="0" u="none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are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closest to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 given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query </a:t>
            </a:r>
            <a:r>
              <a:rPr sz="2100" b="0" u="none" spc="-30" dirty="0">
                <a:latin typeface="Lucida Sans Unicode" panose="020B0602030504020204"/>
                <a:cs typeface="Lucida Sans Unicode" panose="020B0602030504020204"/>
              </a:rPr>
              <a:t>point,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 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distance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80" dirty="0">
                <a:latin typeface="Lucida Sans Unicode" panose="020B0602030504020204"/>
                <a:cs typeface="Lucida Sans Unicode" panose="020B0602030504020204"/>
              </a:rPr>
              <a:t>between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 query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point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 other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 points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45" dirty="0">
                <a:latin typeface="Lucida Sans Unicode" panose="020B0602030504020204"/>
                <a:cs typeface="Lucida Sans Unicode" panose="020B0602030504020204"/>
              </a:rPr>
              <a:t>will</a:t>
            </a:r>
            <a:r>
              <a:rPr sz="2100" b="0" u="none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need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b="0" u="none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be</a:t>
            </a:r>
            <a:r>
              <a:rPr sz="2100" b="0" u="none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calculated.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 marR="5080" algn="just">
              <a:lnSpc>
                <a:spcPct val="116000"/>
              </a:lnSpc>
            </a:pP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49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49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49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49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KNN</a:t>
            </a:r>
            <a:r>
              <a:rPr sz="2100" b="0" u="none" spc="49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Classifier</a:t>
            </a:r>
            <a:r>
              <a:rPr sz="2100" b="0" u="none" spc="49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was </a:t>
            </a:r>
            <a:r>
              <a:rPr sz="2100" b="0" u="none" spc="-45" dirty="0">
                <a:latin typeface="Lucida Sans Unicode" panose="020B0602030504020204"/>
                <a:cs typeface="Lucida Sans Unicode" panose="020B0602030504020204"/>
              </a:rPr>
              <a:t>0.9745454545454545.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below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confusion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matrix</a:t>
            </a: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100" b="0" u="none" spc="-105" dirty="0">
                <a:latin typeface="Lucida Sans Unicode" panose="020B0602030504020204"/>
                <a:cs typeface="Lucida Sans Unicode" panose="020B0602030504020204"/>
              </a:rPr>
              <a:t>KNN</a:t>
            </a:r>
            <a:r>
              <a:rPr sz="2100" b="0" u="none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Classifier</a:t>
            </a:r>
            <a:r>
              <a:rPr sz="2100" b="0" u="none" spc="-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algorithm.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95550">
              <a:lnSpc>
                <a:spcPct val="100000"/>
              </a:lnSpc>
              <a:spcBef>
                <a:spcPts val="95"/>
              </a:spcBef>
              <a:tabLst>
                <a:tab pos="16243300" algn="l"/>
              </a:tabLst>
            </a:pPr>
            <a:r>
              <a:rPr u="heavy"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ALGORITHMS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12580" y="9035491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90957" y="0"/>
            <a:ext cx="1251585" cy="10287000"/>
            <a:chOff x="1590957" y="0"/>
            <a:chExt cx="1251585" cy="10287000"/>
          </a:xfrm>
        </p:grpSpPr>
        <p:sp>
          <p:nvSpPr>
            <p:cNvPr id="5" name="object 5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9315" y="2283738"/>
              <a:ext cx="656590" cy="466725"/>
            </a:xfrm>
            <a:custGeom>
              <a:avLst/>
              <a:gdLst/>
              <a:ahLst/>
              <a:cxnLst/>
              <a:rect l="l" t="t" r="r" b="b"/>
              <a:pathLst>
                <a:path w="656589" h="466725">
                  <a:moveTo>
                    <a:pt x="225183" y="463956"/>
                  </a:moveTo>
                  <a:lnTo>
                    <a:pt x="191084" y="451688"/>
                  </a:lnTo>
                  <a:lnTo>
                    <a:pt x="190690" y="451294"/>
                  </a:lnTo>
                  <a:lnTo>
                    <a:pt x="172974" y="412356"/>
                  </a:lnTo>
                  <a:lnTo>
                    <a:pt x="161709" y="400659"/>
                  </a:lnTo>
                  <a:lnTo>
                    <a:pt x="158038" y="401574"/>
                  </a:lnTo>
                  <a:lnTo>
                    <a:pt x="158102" y="402234"/>
                  </a:lnTo>
                  <a:lnTo>
                    <a:pt x="158292" y="404342"/>
                  </a:lnTo>
                  <a:lnTo>
                    <a:pt x="160439" y="415302"/>
                  </a:lnTo>
                  <a:lnTo>
                    <a:pt x="164096" y="425831"/>
                  </a:lnTo>
                  <a:lnTo>
                    <a:pt x="169291" y="435635"/>
                  </a:lnTo>
                  <a:lnTo>
                    <a:pt x="176009" y="444436"/>
                  </a:lnTo>
                  <a:lnTo>
                    <a:pt x="163525" y="436753"/>
                  </a:lnTo>
                  <a:lnTo>
                    <a:pt x="129578" y="408571"/>
                  </a:lnTo>
                  <a:lnTo>
                    <a:pt x="129844" y="408178"/>
                  </a:lnTo>
                  <a:lnTo>
                    <a:pt x="129971" y="407644"/>
                  </a:lnTo>
                  <a:lnTo>
                    <a:pt x="129895" y="404342"/>
                  </a:lnTo>
                  <a:lnTo>
                    <a:pt x="129832" y="402234"/>
                  </a:lnTo>
                  <a:lnTo>
                    <a:pt x="129717" y="397992"/>
                  </a:lnTo>
                  <a:lnTo>
                    <a:pt x="118579" y="358089"/>
                  </a:lnTo>
                  <a:lnTo>
                    <a:pt x="107276" y="346849"/>
                  </a:lnTo>
                  <a:lnTo>
                    <a:pt x="105054" y="348030"/>
                  </a:lnTo>
                  <a:lnTo>
                    <a:pt x="105130" y="352132"/>
                  </a:lnTo>
                  <a:lnTo>
                    <a:pt x="105194" y="353707"/>
                  </a:lnTo>
                  <a:lnTo>
                    <a:pt x="105473" y="360895"/>
                  </a:lnTo>
                  <a:lnTo>
                    <a:pt x="107137" y="371373"/>
                  </a:lnTo>
                  <a:lnTo>
                    <a:pt x="107276" y="371919"/>
                  </a:lnTo>
                  <a:lnTo>
                    <a:pt x="110109" y="381762"/>
                  </a:lnTo>
                  <a:lnTo>
                    <a:pt x="114363" y="391553"/>
                  </a:lnTo>
                  <a:lnTo>
                    <a:pt x="112001" y="388785"/>
                  </a:lnTo>
                  <a:lnTo>
                    <a:pt x="107543" y="382981"/>
                  </a:lnTo>
                  <a:lnTo>
                    <a:pt x="97205" y="368630"/>
                  </a:lnTo>
                  <a:lnTo>
                    <a:pt x="95389" y="365836"/>
                  </a:lnTo>
                  <a:lnTo>
                    <a:pt x="87490" y="353707"/>
                  </a:lnTo>
                  <a:lnTo>
                    <a:pt x="84569" y="348691"/>
                  </a:lnTo>
                  <a:lnTo>
                    <a:pt x="78498" y="338289"/>
                  </a:lnTo>
                  <a:lnTo>
                    <a:pt x="70294" y="322453"/>
                  </a:lnTo>
                  <a:lnTo>
                    <a:pt x="70434" y="322186"/>
                  </a:lnTo>
                  <a:lnTo>
                    <a:pt x="70561" y="321792"/>
                  </a:lnTo>
                  <a:lnTo>
                    <a:pt x="70294" y="321005"/>
                  </a:lnTo>
                  <a:lnTo>
                    <a:pt x="70294" y="320598"/>
                  </a:lnTo>
                  <a:lnTo>
                    <a:pt x="70167" y="320205"/>
                  </a:lnTo>
                  <a:lnTo>
                    <a:pt x="70561" y="320078"/>
                  </a:lnTo>
                  <a:lnTo>
                    <a:pt x="71081" y="319811"/>
                  </a:lnTo>
                  <a:lnTo>
                    <a:pt x="71348" y="319290"/>
                  </a:lnTo>
                  <a:lnTo>
                    <a:pt x="77139" y="306222"/>
                  </a:lnTo>
                  <a:lnTo>
                    <a:pt x="78511" y="303123"/>
                  </a:lnTo>
                  <a:lnTo>
                    <a:pt x="81038" y="285000"/>
                  </a:lnTo>
                  <a:lnTo>
                    <a:pt x="79997" y="266471"/>
                  </a:lnTo>
                  <a:lnTo>
                    <a:pt x="76466" y="249123"/>
                  </a:lnTo>
                  <a:lnTo>
                    <a:pt x="75806" y="246621"/>
                  </a:lnTo>
                  <a:lnTo>
                    <a:pt x="72529" y="246481"/>
                  </a:lnTo>
                  <a:lnTo>
                    <a:pt x="72440" y="246621"/>
                  </a:lnTo>
                  <a:lnTo>
                    <a:pt x="71221" y="248462"/>
                  </a:lnTo>
                  <a:lnTo>
                    <a:pt x="64338" y="262064"/>
                  </a:lnTo>
                  <a:lnTo>
                    <a:pt x="63258" y="266801"/>
                  </a:lnTo>
                  <a:lnTo>
                    <a:pt x="61087" y="276555"/>
                  </a:lnTo>
                  <a:lnTo>
                    <a:pt x="60972" y="285000"/>
                  </a:lnTo>
                  <a:lnTo>
                    <a:pt x="60883" y="291338"/>
                  </a:lnTo>
                  <a:lnTo>
                    <a:pt x="62953" y="306222"/>
                  </a:lnTo>
                  <a:lnTo>
                    <a:pt x="58039" y="293751"/>
                  </a:lnTo>
                  <a:lnTo>
                    <a:pt x="53797" y="281165"/>
                  </a:lnTo>
                  <a:lnTo>
                    <a:pt x="53682" y="280771"/>
                  </a:lnTo>
                  <a:lnTo>
                    <a:pt x="50139" y="268135"/>
                  </a:lnTo>
                  <a:lnTo>
                    <a:pt x="49834" y="266801"/>
                  </a:lnTo>
                  <a:lnTo>
                    <a:pt x="49758" y="266471"/>
                  </a:lnTo>
                  <a:lnTo>
                    <a:pt x="44196" y="232905"/>
                  </a:lnTo>
                  <a:lnTo>
                    <a:pt x="45123" y="232905"/>
                  </a:lnTo>
                  <a:lnTo>
                    <a:pt x="45516" y="232638"/>
                  </a:lnTo>
                  <a:lnTo>
                    <a:pt x="58381" y="221437"/>
                  </a:lnTo>
                  <a:lnTo>
                    <a:pt x="61861" y="216154"/>
                  </a:lnTo>
                  <a:lnTo>
                    <a:pt x="68135" y="206629"/>
                  </a:lnTo>
                  <a:lnTo>
                    <a:pt x="74841" y="189979"/>
                  </a:lnTo>
                  <a:lnTo>
                    <a:pt x="78562" y="173291"/>
                  </a:lnTo>
                  <a:lnTo>
                    <a:pt x="78955" y="170522"/>
                  </a:lnTo>
                  <a:lnTo>
                    <a:pt x="75933" y="168148"/>
                  </a:lnTo>
                  <a:lnTo>
                    <a:pt x="48958" y="203479"/>
                  </a:lnTo>
                  <a:lnTo>
                    <a:pt x="43548" y="216154"/>
                  </a:lnTo>
                  <a:lnTo>
                    <a:pt x="44945" y="195668"/>
                  </a:lnTo>
                  <a:lnTo>
                    <a:pt x="48450" y="175628"/>
                  </a:lnTo>
                  <a:lnTo>
                    <a:pt x="51765" y="163664"/>
                  </a:lnTo>
                  <a:lnTo>
                    <a:pt x="53886" y="156032"/>
                  </a:lnTo>
                  <a:lnTo>
                    <a:pt x="61112" y="136893"/>
                  </a:lnTo>
                  <a:lnTo>
                    <a:pt x="61506" y="137287"/>
                  </a:lnTo>
                  <a:lnTo>
                    <a:pt x="62166" y="137553"/>
                  </a:lnTo>
                  <a:lnTo>
                    <a:pt x="62826" y="137553"/>
                  </a:lnTo>
                  <a:lnTo>
                    <a:pt x="65544" y="136893"/>
                  </a:lnTo>
                  <a:lnTo>
                    <a:pt x="79387" y="133553"/>
                  </a:lnTo>
                  <a:lnTo>
                    <a:pt x="118173" y="98386"/>
                  </a:lnTo>
                  <a:lnTo>
                    <a:pt x="119481" y="96278"/>
                  </a:lnTo>
                  <a:lnTo>
                    <a:pt x="117246" y="93243"/>
                  </a:lnTo>
                  <a:lnTo>
                    <a:pt x="80378" y="110718"/>
                  </a:lnTo>
                  <a:lnTo>
                    <a:pt x="70040" y="118300"/>
                  </a:lnTo>
                  <a:lnTo>
                    <a:pt x="79895" y="100774"/>
                  </a:lnTo>
                  <a:lnTo>
                    <a:pt x="87096" y="89674"/>
                  </a:lnTo>
                  <a:lnTo>
                    <a:pt x="90893" y="83832"/>
                  </a:lnTo>
                  <a:lnTo>
                    <a:pt x="102870" y="67500"/>
                  </a:lnTo>
                  <a:lnTo>
                    <a:pt x="115671" y="51828"/>
                  </a:lnTo>
                  <a:lnTo>
                    <a:pt x="115811" y="51828"/>
                  </a:lnTo>
                  <a:lnTo>
                    <a:pt x="133184" y="43573"/>
                  </a:lnTo>
                  <a:lnTo>
                    <a:pt x="141554" y="38760"/>
                  </a:lnTo>
                  <a:lnTo>
                    <a:pt x="148983" y="32842"/>
                  </a:lnTo>
                  <a:lnTo>
                    <a:pt x="154178" y="26631"/>
                  </a:lnTo>
                  <a:lnTo>
                    <a:pt x="155689" y="24130"/>
                  </a:lnTo>
                  <a:lnTo>
                    <a:pt x="158369" y="19697"/>
                  </a:lnTo>
                  <a:lnTo>
                    <a:pt x="158508" y="19392"/>
                  </a:lnTo>
                  <a:lnTo>
                    <a:pt x="161899" y="12268"/>
                  </a:lnTo>
                  <a:lnTo>
                    <a:pt x="166293" y="1714"/>
                  </a:lnTo>
                  <a:lnTo>
                    <a:pt x="165696" y="1447"/>
                  </a:lnTo>
                  <a:lnTo>
                    <a:pt x="162369" y="0"/>
                  </a:lnTo>
                  <a:lnTo>
                    <a:pt x="160007" y="1447"/>
                  </a:lnTo>
                  <a:lnTo>
                    <a:pt x="159740" y="1320"/>
                  </a:lnTo>
                  <a:lnTo>
                    <a:pt x="159219" y="1320"/>
                  </a:lnTo>
                  <a:lnTo>
                    <a:pt x="151866" y="2730"/>
                  </a:lnTo>
                  <a:lnTo>
                    <a:pt x="145008" y="5232"/>
                  </a:lnTo>
                  <a:lnTo>
                    <a:pt x="138658" y="8826"/>
                  </a:lnTo>
                  <a:lnTo>
                    <a:pt x="136131" y="10909"/>
                  </a:lnTo>
                  <a:lnTo>
                    <a:pt x="136131" y="19392"/>
                  </a:lnTo>
                  <a:lnTo>
                    <a:pt x="135737" y="20180"/>
                  </a:lnTo>
                  <a:lnTo>
                    <a:pt x="135483" y="20840"/>
                  </a:lnTo>
                  <a:lnTo>
                    <a:pt x="135089" y="21628"/>
                  </a:lnTo>
                  <a:lnTo>
                    <a:pt x="133248" y="23215"/>
                  </a:lnTo>
                  <a:lnTo>
                    <a:pt x="132334" y="24130"/>
                  </a:lnTo>
                  <a:lnTo>
                    <a:pt x="133515" y="22415"/>
                  </a:lnTo>
                  <a:lnTo>
                    <a:pt x="134823" y="20840"/>
                  </a:lnTo>
                  <a:lnTo>
                    <a:pt x="136131" y="19392"/>
                  </a:lnTo>
                  <a:lnTo>
                    <a:pt x="136131" y="10909"/>
                  </a:lnTo>
                  <a:lnTo>
                    <a:pt x="119278" y="34340"/>
                  </a:lnTo>
                  <a:lnTo>
                    <a:pt x="115150" y="41541"/>
                  </a:lnTo>
                  <a:lnTo>
                    <a:pt x="105244" y="52806"/>
                  </a:lnTo>
                  <a:lnTo>
                    <a:pt x="95821" y="64617"/>
                  </a:lnTo>
                  <a:lnTo>
                    <a:pt x="86918" y="76923"/>
                  </a:lnTo>
                  <a:lnTo>
                    <a:pt x="78562" y="89674"/>
                  </a:lnTo>
                  <a:lnTo>
                    <a:pt x="80911" y="71120"/>
                  </a:lnTo>
                  <a:lnTo>
                    <a:pt x="82511" y="52806"/>
                  </a:lnTo>
                  <a:lnTo>
                    <a:pt x="82435" y="34620"/>
                  </a:lnTo>
                  <a:lnTo>
                    <a:pt x="82321" y="32842"/>
                  </a:lnTo>
                  <a:lnTo>
                    <a:pt x="79476" y="15163"/>
                  </a:lnTo>
                  <a:lnTo>
                    <a:pt x="78689" y="12268"/>
                  </a:lnTo>
                  <a:lnTo>
                    <a:pt x="75145" y="12268"/>
                  </a:lnTo>
                  <a:lnTo>
                    <a:pt x="73710" y="14376"/>
                  </a:lnTo>
                  <a:lnTo>
                    <a:pt x="63525" y="34620"/>
                  </a:lnTo>
                  <a:lnTo>
                    <a:pt x="59664" y="56857"/>
                  </a:lnTo>
                  <a:lnTo>
                    <a:pt x="62547" y="79121"/>
                  </a:lnTo>
                  <a:lnTo>
                    <a:pt x="72656" y="99441"/>
                  </a:lnTo>
                  <a:lnTo>
                    <a:pt x="64389" y="114922"/>
                  </a:lnTo>
                  <a:lnTo>
                    <a:pt x="57111" y="130860"/>
                  </a:lnTo>
                  <a:lnTo>
                    <a:pt x="50939" y="147142"/>
                  </a:lnTo>
                  <a:lnTo>
                    <a:pt x="45910" y="163664"/>
                  </a:lnTo>
                  <a:lnTo>
                    <a:pt x="45415" y="156032"/>
                  </a:lnTo>
                  <a:lnTo>
                    <a:pt x="44919" y="149504"/>
                  </a:lnTo>
                  <a:lnTo>
                    <a:pt x="44284" y="142468"/>
                  </a:lnTo>
                  <a:lnTo>
                    <a:pt x="42887" y="129247"/>
                  </a:lnTo>
                  <a:lnTo>
                    <a:pt x="44196" y="116852"/>
                  </a:lnTo>
                  <a:lnTo>
                    <a:pt x="38823" y="112496"/>
                  </a:lnTo>
                  <a:lnTo>
                    <a:pt x="37769" y="111569"/>
                  </a:lnTo>
                  <a:lnTo>
                    <a:pt x="36334" y="111315"/>
                  </a:lnTo>
                  <a:lnTo>
                    <a:pt x="35153" y="111963"/>
                  </a:lnTo>
                  <a:lnTo>
                    <a:pt x="25044" y="126682"/>
                  </a:lnTo>
                  <a:lnTo>
                    <a:pt x="23952" y="147802"/>
                  </a:lnTo>
                  <a:lnTo>
                    <a:pt x="29972" y="168681"/>
                  </a:lnTo>
                  <a:lnTo>
                    <a:pt x="41186" y="182651"/>
                  </a:lnTo>
                  <a:lnTo>
                    <a:pt x="41313" y="182791"/>
                  </a:lnTo>
                  <a:lnTo>
                    <a:pt x="41706" y="182791"/>
                  </a:lnTo>
                  <a:lnTo>
                    <a:pt x="39827" y="195668"/>
                  </a:lnTo>
                  <a:lnTo>
                    <a:pt x="38722" y="208610"/>
                  </a:lnTo>
                  <a:lnTo>
                    <a:pt x="38569" y="216154"/>
                  </a:lnTo>
                  <a:lnTo>
                    <a:pt x="38684" y="226314"/>
                  </a:lnTo>
                  <a:lnTo>
                    <a:pt x="38760" y="227761"/>
                  </a:lnTo>
                  <a:lnTo>
                    <a:pt x="38874" y="230136"/>
                  </a:lnTo>
                  <a:lnTo>
                    <a:pt x="38989" y="232638"/>
                  </a:lnTo>
                  <a:lnTo>
                    <a:pt x="39090" y="235280"/>
                  </a:lnTo>
                  <a:lnTo>
                    <a:pt x="39217" y="235546"/>
                  </a:lnTo>
                  <a:lnTo>
                    <a:pt x="39738" y="241744"/>
                  </a:lnTo>
                  <a:lnTo>
                    <a:pt x="40525" y="247802"/>
                  </a:lnTo>
                  <a:lnTo>
                    <a:pt x="40652" y="248462"/>
                  </a:lnTo>
                  <a:lnTo>
                    <a:pt x="40779" y="249123"/>
                  </a:lnTo>
                  <a:lnTo>
                    <a:pt x="41706" y="254000"/>
                  </a:lnTo>
                  <a:lnTo>
                    <a:pt x="42494" y="258356"/>
                  </a:lnTo>
                  <a:lnTo>
                    <a:pt x="44589" y="266801"/>
                  </a:lnTo>
                  <a:lnTo>
                    <a:pt x="19621" y="234619"/>
                  </a:lnTo>
                  <a:lnTo>
                    <a:pt x="1841" y="225653"/>
                  </a:lnTo>
                  <a:lnTo>
                    <a:pt x="0" y="227761"/>
                  </a:lnTo>
                  <a:lnTo>
                    <a:pt x="16624" y="262064"/>
                  </a:lnTo>
                  <a:lnTo>
                    <a:pt x="47472" y="281165"/>
                  </a:lnTo>
                  <a:lnTo>
                    <a:pt x="48006" y="281038"/>
                  </a:lnTo>
                  <a:lnTo>
                    <a:pt x="48399" y="280771"/>
                  </a:lnTo>
                  <a:lnTo>
                    <a:pt x="48488" y="281038"/>
                  </a:lnTo>
                  <a:lnTo>
                    <a:pt x="69659" y="332384"/>
                  </a:lnTo>
                  <a:lnTo>
                    <a:pt x="78689" y="348691"/>
                  </a:lnTo>
                  <a:lnTo>
                    <a:pt x="73571" y="344474"/>
                  </a:lnTo>
                  <a:lnTo>
                    <a:pt x="68199" y="340652"/>
                  </a:lnTo>
                  <a:lnTo>
                    <a:pt x="56108" y="333959"/>
                  </a:lnTo>
                  <a:lnTo>
                    <a:pt x="49085" y="330669"/>
                  </a:lnTo>
                  <a:lnTo>
                    <a:pt x="41808" y="328752"/>
                  </a:lnTo>
                  <a:lnTo>
                    <a:pt x="34759" y="329311"/>
                  </a:lnTo>
                  <a:lnTo>
                    <a:pt x="33185" y="329831"/>
                  </a:lnTo>
                  <a:lnTo>
                    <a:pt x="32004" y="331546"/>
                  </a:lnTo>
                  <a:lnTo>
                    <a:pt x="32524" y="333133"/>
                  </a:lnTo>
                  <a:lnTo>
                    <a:pt x="41198" y="349313"/>
                  </a:lnTo>
                  <a:lnTo>
                    <a:pt x="54457" y="360895"/>
                  </a:lnTo>
                  <a:lnTo>
                    <a:pt x="54267" y="360895"/>
                  </a:lnTo>
                  <a:lnTo>
                    <a:pt x="71132" y="366941"/>
                  </a:lnTo>
                  <a:lnTo>
                    <a:pt x="89319" y="365836"/>
                  </a:lnTo>
                  <a:lnTo>
                    <a:pt x="89446" y="365836"/>
                  </a:lnTo>
                  <a:lnTo>
                    <a:pt x="113703" y="398360"/>
                  </a:lnTo>
                  <a:lnTo>
                    <a:pt x="137845" y="423468"/>
                  </a:lnTo>
                  <a:lnTo>
                    <a:pt x="126441" y="418960"/>
                  </a:lnTo>
                  <a:lnTo>
                    <a:pt x="114287" y="416344"/>
                  </a:lnTo>
                  <a:lnTo>
                    <a:pt x="101993" y="415429"/>
                  </a:lnTo>
                  <a:lnTo>
                    <a:pt x="90233" y="415950"/>
                  </a:lnTo>
                  <a:lnTo>
                    <a:pt x="87744" y="416217"/>
                  </a:lnTo>
                  <a:lnTo>
                    <a:pt x="87668" y="416344"/>
                  </a:lnTo>
                  <a:lnTo>
                    <a:pt x="86169" y="419112"/>
                  </a:lnTo>
                  <a:lnTo>
                    <a:pt x="88138" y="421093"/>
                  </a:lnTo>
                  <a:lnTo>
                    <a:pt x="101854" y="431444"/>
                  </a:lnTo>
                  <a:lnTo>
                    <a:pt x="117652" y="437616"/>
                  </a:lnTo>
                  <a:lnTo>
                    <a:pt x="134531" y="439140"/>
                  </a:lnTo>
                  <a:lnTo>
                    <a:pt x="151345" y="435470"/>
                  </a:lnTo>
                  <a:lnTo>
                    <a:pt x="151612" y="435343"/>
                  </a:lnTo>
                  <a:lnTo>
                    <a:pt x="151866" y="435076"/>
                  </a:lnTo>
                  <a:lnTo>
                    <a:pt x="168046" y="446100"/>
                  </a:lnTo>
                  <a:lnTo>
                    <a:pt x="185267" y="455193"/>
                  </a:lnTo>
                  <a:lnTo>
                    <a:pt x="203492" y="462000"/>
                  </a:lnTo>
                  <a:lnTo>
                    <a:pt x="222694" y="466204"/>
                  </a:lnTo>
                  <a:lnTo>
                    <a:pt x="224269" y="466725"/>
                  </a:lnTo>
                  <a:lnTo>
                    <a:pt x="225183" y="463956"/>
                  </a:lnTo>
                  <a:close/>
                </a:path>
                <a:path w="656589" h="466725">
                  <a:moveTo>
                    <a:pt x="656526" y="228155"/>
                  </a:moveTo>
                  <a:lnTo>
                    <a:pt x="654570" y="226047"/>
                  </a:lnTo>
                  <a:lnTo>
                    <a:pt x="652208" y="226568"/>
                  </a:lnTo>
                  <a:lnTo>
                    <a:pt x="645020" y="229235"/>
                  </a:lnTo>
                  <a:lnTo>
                    <a:pt x="615543" y="261048"/>
                  </a:lnTo>
                  <a:lnTo>
                    <a:pt x="611809" y="267055"/>
                  </a:lnTo>
                  <a:lnTo>
                    <a:pt x="612863" y="262839"/>
                  </a:lnTo>
                  <a:lnTo>
                    <a:pt x="612965" y="262331"/>
                  </a:lnTo>
                  <a:lnTo>
                    <a:pt x="613003" y="262140"/>
                  </a:lnTo>
                  <a:lnTo>
                    <a:pt x="614692" y="254266"/>
                  </a:lnTo>
                  <a:lnTo>
                    <a:pt x="615873" y="248069"/>
                  </a:lnTo>
                  <a:lnTo>
                    <a:pt x="615950" y="247459"/>
                  </a:lnTo>
                  <a:lnTo>
                    <a:pt x="616077" y="246481"/>
                  </a:lnTo>
                  <a:lnTo>
                    <a:pt x="616661" y="241998"/>
                  </a:lnTo>
                  <a:lnTo>
                    <a:pt x="617181" y="235800"/>
                  </a:lnTo>
                  <a:lnTo>
                    <a:pt x="617321" y="235546"/>
                  </a:lnTo>
                  <a:lnTo>
                    <a:pt x="617410" y="233032"/>
                  </a:lnTo>
                  <a:lnTo>
                    <a:pt x="617537" y="230403"/>
                  </a:lnTo>
                  <a:lnTo>
                    <a:pt x="617639" y="228155"/>
                  </a:lnTo>
                  <a:lnTo>
                    <a:pt x="617740" y="226047"/>
                  </a:lnTo>
                  <a:lnTo>
                    <a:pt x="617943" y="221907"/>
                  </a:lnTo>
                  <a:lnTo>
                    <a:pt x="617829" y="216154"/>
                  </a:lnTo>
                  <a:lnTo>
                    <a:pt x="617677" y="208915"/>
                  </a:lnTo>
                  <a:lnTo>
                    <a:pt x="616585" y="195948"/>
                  </a:lnTo>
                  <a:lnTo>
                    <a:pt x="616546" y="195681"/>
                  </a:lnTo>
                  <a:lnTo>
                    <a:pt x="614756" y="183121"/>
                  </a:lnTo>
                  <a:lnTo>
                    <a:pt x="614959" y="182918"/>
                  </a:lnTo>
                  <a:lnTo>
                    <a:pt x="615226" y="182918"/>
                  </a:lnTo>
                  <a:lnTo>
                    <a:pt x="626440" y="168948"/>
                  </a:lnTo>
                  <a:lnTo>
                    <a:pt x="627875" y="163931"/>
                  </a:lnTo>
                  <a:lnTo>
                    <a:pt x="632447" y="148069"/>
                  </a:lnTo>
                  <a:lnTo>
                    <a:pt x="632409" y="147345"/>
                  </a:lnTo>
                  <a:lnTo>
                    <a:pt x="631355" y="126949"/>
                  </a:lnTo>
                  <a:lnTo>
                    <a:pt x="621258" y="112229"/>
                  </a:lnTo>
                  <a:lnTo>
                    <a:pt x="620077" y="111442"/>
                  </a:lnTo>
                  <a:lnTo>
                    <a:pt x="618629" y="111836"/>
                  </a:lnTo>
                  <a:lnTo>
                    <a:pt x="617575" y="112763"/>
                  </a:lnTo>
                  <a:lnTo>
                    <a:pt x="612203" y="117246"/>
                  </a:lnTo>
                  <a:lnTo>
                    <a:pt x="612317" y="118300"/>
                  </a:lnTo>
                  <a:lnTo>
                    <a:pt x="613511" y="129514"/>
                  </a:lnTo>
                  <a:lnTo>
                    <a:pt x="612127" y="142748"/>
                  </a:lnTo>
                  <a:lnTo>
                    <a:pt x="611479" y="149821"/>
                  </a:lnTo>
                  <a:lnTo>
                    <a:pt x="610946" y="156883"/>
                  </a:lnTo>
                  <a:lnTo>
                    <a:pt x="610501" y="163931"/>
                  </a:lnTo>
                  <a:lnTo>
                    <a:pt x="605447" y="147345"/>
                  </a:lnTo>
                  <a:lnTo>
                    <a:pt x="583742" y="99707"/>
                  </a:lnTo>
                  <a:lnTo>
                    <a:pt x="588670" y="89814"/>
                  </a:lnTo>
                  <a:lnTo>
                    <a:pt x="593852" y="79387"/>
                  </a:lnTo>
                  <a:lnTo>
                    <a:pt x="596747" y="57111"/>
                  </a:lnTo>
                  <a:lnTo>
                    <a:pt x="592874" y="34836"/>
                  </a:lnTo>
                  <a:lnTo>
                    <a:pt x="582701" y="14503"/>
                  </a:lnTo>
                  <a:lnTo>
                    <a:pt x="581215" y="12344"/>
                  </a:lnTo>
                  <a:lnTo>
                    <a:pt x="577596" y="12344"/>
                  </a:lnTo>
                  <a:lnTo>
                    <a:pt x="576922" y="15303"/>
                  </a:lnTo>
                  <a:lnTo>
                    <a:pt x="573976" y="33642"/>
                  </a:lnTo>
                  <a:lnTo>
                    <a:pt x="573887" y="52882"/>
                  </a:lnTo>
                  <a:lnTo>
                    <a:pt x="575487" y="71247"/>
                  </a:lnTo>
                  <a:lnTo>
                    <a:pt x="577837" y="89814"/>
                  </a:lnTo>
                  <a:lnTo>
                    <a:pt x="569480" y="77063"/>
                  </a:lnTo>
                  <a:lnTo>
                    <a:pt x="560565" y="64744"/>
                  </a:lnTo>
                  <a:lnTo>
                    <a:pt x="551103" y="52882"/>
                  </a:lnTo>
                  <a:lnTo>
                    <a:pt x="541121" y="41541"/>
                  </a:lnTo>
                  <a:lnTo>
                    <a:pt x="537070" y="34340"/>
                  </a:lnTo>
                  <a:lnTo>
                    <a:pt x="533158" y="27025"/>
                  </a:lnTo>
                  <a:lnTo>
                    <a:pt x="531291" y="24003"/>
                  </a:lnTo>
                  <a:lnTo>
                    <a:pt x="528802" y="19977"/>
                  </a:lnTo>
                  <a:lnTo>
                    <a:pt x="528307" y="19392"/>
                  </a:lnTo>
                  <a:lnTo>
                    <a:pt x="523684" y="13906"/>
                  </a:lnTo>
                  <a:lnTo>
                    <a:pt x="523684" y="24003"/>
                  </a:lnTo>
                  <a:lnTo>
                    <a:pt x="521843" y="22415"/>
                  </a:lnTo>
                  <a:lnTo>
                    <a:pt x="520928" y="21501"/>
                  </a:lnTo>
                  <a:lnTo>
                    <a:pt x="520534" y="20701"/>
                  </a:lnTo>
                  <a:lnTo>
                    <a:pt x="520230" y="19977"/>
                  </a:lnTo>
                  <a:lnTo>
                    <a:pt x="519874" y="19392"/>
                  </a:lnTo>
                  <a:lnTo>
                    <a:pt x="521182" y="20840"/>
                  </a:lnTo>
                  <a:lnTo>
                    <a:pt x="522503" y="22415"/>
                  </a:lnTo>
                  <a:lnTo>
                    <a:pt x="523684" y="24003"/>
                  </a:lnTo>
                  <a:lnTo>
                    <a:pt x="523684" y="13906"/>
                  </a:lnTo>
                  <a:lnTo>
                    <a:pt x="497052" y="1320"/>
                  </a:lnTo>
                  <a:lnTo>
                    <a:pt x="496531" y="1320"/>
                  </a:lnTo>
                  <a:lnTo>
                    <a:pt x="496265" y="1447"/>
                  </a:lnTo>
                  <a:lnTo>
                    <a:pt x="493903" y="0"/>
                  </a:lnTo>
                  <a:lnTo>
                    <a:pt x="490105" y="1714"/>
                  </a:lnTo>
                  <a:lnTo>
                    <a:pt x="491286" y="4876"/>
                  </a:lnTo>
                  <a:lnTo>
                    <a:pt x="494411" y="12344"/>
                  </a:lnTo>
                  <a:lnTo>
                    <a:pt x="523087" y="43573"/>
                  </a:lnTo>
                  <a:lnTo>
                    <a:pt x="540461" y="51828"/>
                  </a:lnTo>
                  <a:lnTo>
                    <a:pt x="540600" y="51828"/>
                  </a:lnTo>
                  <a:lnTo>
                    <a:pt x="553402" y="67500"/>
                  </a:lnTo>
                  <a:lnTo>
                    <a:pt x="565378" y="83832"/>
                  </a:lnTo>
                  <a:lnTo>
                    <a:pt x="576376" y="100774"/>
                  </a:lnTo>
                  <a:lnTo>
                    <a:pt x="586232" y="118300"/>
                  </a:lnTo>
                  <a:lnTo>
                    <a:pt x="575894" y="110718"/>
                  </a:lnTo>
                  <a:lnTo>
                    <a:pt x="564946" y="104190"/>
                  </a:lnTo>
                  <a:lnTo>
                    <a:pt x="553427" y="98640"/>
                  </a:lnTo>
                  <a:lnTo>
                    <a:pt x="541388" y="94030"/>
                  </a:lnTo>
                  <a:lnTo>
                    <a:pt x="538886" y="93243"/>
                  </a:lnTo>
                  <a:lnTo>
                    <a:pt x="536790" y="96278"/>
                  </a:lnTo>
                  <a:lnTo>
                    <a:pt x="576872" y="133527"/>
                  </a:lnTo>
                  <a:lnTo>
                    <a:pt x="593445" y="137553"/>
                  </a:lnTo>
                  <a:lnTo>
                    <a:pt x="594106" y="137553"/>
                  </a:lnTo>
                  <a:lnTo>
                    <a:pt x="594626" y="137287"/>
                  </a:lnTo>
                  <a:lnTo>
                    <a:pt x="595160" y="136893"/>
                  </a:lnTo>
                  <a:lnTo>
                    <a:pt x="602322" y="156032"/>
                  </a:lnTo>
                  <a:lnTo>
                    <a:pt x="607783" y="175628"/>
                  </a:lnTo>
                  <a:lnTo>
                    <a:pt x="611314" y="195681"/>
                  </a:lnTo>
                  <a:lnTo>
                    <a:pt x="611327" y="195948"/>
                  </a:lnTo>
                  <a:lnTo>
                    <a:pt x="612724" y="216154"/>
                  </a:lnTo>
                  <a:lnTo>
                    <a:pt x="592162" y="180543"/>
                  </a:lnTo>
                  <a:lnTo>
                    <a:pt x="580339" y="168148"/>
                  </a:lnTo>
                  <a:lnTo>
                    <a:pt x="577316" y="170522"/>
                  </a:lnTo>
                  <a:lnTo>
                    <a:pt x="597890" y="221437"/>
                  </a:lnTo>
                  <a:lnTo>
                    <a:pt x="611682" y="233032"/>
                  </a:lnTo>
                  <a:lnTo>
                    <a:pt x="612076" y="233032"/>
                  </a:lnTo>
                  <a:lnTo>
                    <a:pt x="611543" y="240284"/>
                  </a:lnTo>
                  <a:lnTo>
                    <a:pt x="602411" y="280936"/>
                  </a:lnTo>
                  <a:lnTo>
                    <a:pt x="602246" y="281432"/>
                  </a:lnTo>
                  <a:lnTo>
                    <a:pt x="598157" y="293674"/>
                  </a:lnTo>
                  <a:lnTo>
                    <a:pt x="593318" y="306222"/>
                  </a:lnTo>
                  <a:lnTo>
                    <a:pt x="595388" y="291287"/>
                  </a:lnTo>
                  <a:lnTo>
                    <a:pt x="595299" y="285051"/>
                  </a:lnTo>
                  <a:lnTo>
                    <a:pt x="595185" y="276504"/>
                  </a:lnTo>
                  <a:lnTo>
                    <a:pt x="591985" y="262140"/>
                  </a:lnTo>
                  <a:lnTo>
                    <a:pt x="585050" y="248462"/>
                  </a:lnTo>
                  <a:lnTo>
                    <a:pt x="583742" y="246481"/>
                  </a:lnTo>
                  <a:lnTo>
                    <a:pt x="580466" y="246621"/>
                  </a:lnTo>
                  <a:lnTo>
                    <a:pt x="579755" y="249402"/>
                  </a:lnTo>
                  <a:lnTo>
                    <a:pt x="576275" y="266484"/>
                  </a:lnTo>
                  <a:lnTo>
                    <a:pt x="576186" y="268058"/>
                  </a:lnTo>
                  <a:lnTo>
                    <a:pt x="575233" y="285051"/>
                  </a:lnTo>
                  <a:lnTo>
                    <a:pt x="577761" y="303187"/>
                  </a:lnTo>
                  <a:lnTo>
                    <a:pt x="584923" y="319290"/>
                  </a:lnTo>
                  <a:lnTo>
                    <a:pt x="585317" y="319811"/>
                  </a:lnTo>
                  <a:lnTo>
                    <a:pt x="585711" y="320078"/>
                  </a:lnTo>
                  <a:lnTo>
                    <a:pt x="586105" y="320205"/>
                  </a:lnTo>
                  <a:lnTo>
                    <a:pt x="585978" y="320598"/>
                  </a:lnTo>
                  <a:lnTo>
                    <a:pt x="585978" y="321005"/>
                  </a:lnTo>
                  <a:lnTo>
                    <a:pt x="585711" y="321792"/>
                  </a:lnTo>
                  <a:lnTo>
                    <a:pt x="585838" y="322186"/>
                  </a:lnTo>
                  <a:lnTo>
                    <a:pt x="559015" y="368642"/>
                  </a:lnTo>
                  <a:lnTo>
                    <a:pt x="541909" y="391553"/>
                  </a:lnTo>
                  <a:lnTo>
                    <a:pt x="546087" y="381762"/>
                  </a:lnTo>
                  <a:lnTo>
                    <a:pt x="548843" y="372110"/>
                  </a:lnTo>
                  <a:lnTo>
                    <a:pt x="549046" y="371373"/>
                  </a:lnTo>
                  <a:lnTo>
                    <a:pt x="550722" y="360895"/>
                  </a:lnTo>
                  <a:lnTo>
                    <a:pt x="551129" y="352132"/>
                  </a:lnTo>
                  <a:lnTo>
                    <a:pt x="551218" y="348030"/>
                  </a:lnTo>
                  <a:lnTo>
                    <a:pt x="548995" y="346849"/>
                  </a:lnTo>
                  <a:lnTo>
                    <a:pt x="529386" y="380072"/>
                  </a:lnTo>
                  <a:lnTo>
                    <a:pt x="526427" y="408178"/>
                  </a:lnTo>
                  <a:lnTo>
                    <a:pt x="526694" y="408571"/>
                  </a:lnTo>
                  <a:lnTo>
                    <a:pt x="515975" y="418769"/>
                  </a:lnTo>
                  <a:lnTo>
                    <a:pt x="504659" y="428180"/>
                  </a:lnTo>
                  <a:lnTo>
                    <a:pt x="492760" y="436753"/>
                  </a:lnTo>
                  <a:lnTo>
                    <a:pt x="480263" y="444436"/>
                  </a:lnTo>
                  <a:lnTo>
                    <a:pt x="487019" y="435597"/>
                  </a:lnTo>
                  <a:lnTo>
                    <a:pt x="487083" y="435470"/>
                  </a:lnTo>
                  <a:lnTo>
                    <a:pt x="498373" y="401574"/>
                  </a:lnTo>
                  <a:lnTo>
                    <a:pt x="494563" y="400659"/>
                  </a:lnTo>
                  <a:lnTo>
                    <a:pt x="468274" y="437616"/>
                  </a:lnTo>
                  <a:lnTo>
                    <a:pt x="468223" y="437896"/>
                  </a:lnTo>
                  <a:lnTo>
                    <a:pt x="465582" y="451294"/>
                  </a:lnTo>
                  <a:lnTo>
                    <a:pt x="465188" y="451688"/>
                  </a:lnTo>
                  <a:lnTo>
                    <a:pt x="464921" y="452221"/>
                  </a:lnTo>
                  <a:lnTo>
                    <a:pt x="457390" y="455447"/>
                  </a:lnTo>
                  <a:lnTo>
                    <a:pt x="449389" y="458470"/>
                  </a:lnTo>
                  <a:lnTo>
                    <a:pt x="441312" y="461098"/>
                  </a:lnTo>
                  <a:lnTo>
                    <a:pt x="433057" y="463435"/>
                  </a:lnTo>
                  <a:lnTo>
                    <a:pt x="430822" y="463956"/>
                  </a:lnTo>
                  <a:lnTo>
                    <a:pt x="431749" y="466725"/>
                  </a:lnTo>
                  <a:lnTo>
                    <a:pt x="471131" y="455447"/>
                  </a:lnTo>
                  <a:lnTo>
                    <a:pt x="504532" y="435343"/>
                  </a:lnTo>
                  <a:lnTo>
                    <a:pt x="504659" y="435470"/>
                  </a:lnTo>
                  <a:lnTo>
                    <a:pt x="504926" y="435597"/>
                  </a:lnTo>
                  <a:lnTo>
                    <a:pt x="504456" y="435597"/>
                  </a:lnTo>
                  <a:lnTo>
                    <a:pt x="521868" y="439407"/>
                  </a:lnTo>
                  <a:lnTo>
                    <a:pt x="538734" y="437896"/>
                  </a:lnTo>
                  <a:lnTo>
                    <a:pt x="545261" y="435343"/>
                  </a:lnTo>
                  <a:lnTo>
                    <a:pt x="554558" y="431711"/>
                  </a:lnTo>
                  <a:lnTo>
                    <a:pt x="565124" y="423735"/>
                  </a:lnTo>
                  <a:lnTo>
                    <a:pt x="568274" y="421360"/>
                  </a:lnTo>
                  <a:lnTo>
                    <a:pt x="570318" y="419290"/>
                  </a:lnTo>
                  <a:lnTo>
                    <a:pt x="570191" y="419290"/>
                  </a:lnTo>
                  <a:lnTo>
                    <a:pt x="568667" y="416483"/>
                  </a:lnTo>
                  <a:lnTo>
                    <a:pt x="566166" y="416217"/>
                  </a:lnTo>
                  <a:lnTo>
                    <a:pt x="554443" y="415772"/>
                  </a:lnTo>
                  <a:lnTo>
                    <a:pt x="542175" y="416712"/>
                  </a:lnTo>
                  <a:lnTo>
                    <a:pt x="529983" y="419290"/>
                  </a:lnTo>
                  <a:lnTo>
                    <a:pt x="518566" y="423735"/>
                  </a:lnTo>
                  <a:lnTo>
                    <a:pt x="527024" y="415734"/>
                  </a:lnTo>
                  <a:lnTo>
                    <a:pt x="535076" y="407365"/>
                  </a:lnTo>
                  <a:lnTo>
                    <a:pt x="542709" y="398678"/>
                  </a:lnTo>
                  <a:lnTo>
                    <a:pt x="548424" y="391553"/>
                  </a:lnTo>
                  <a:lnTo>
                    <a:pt x="549910" y="389712"/>
                  </a:lnTo>
                  <a:lnTo>
                    <a:pt x="554291" y="383921"/>
                  </a:lnTo>
                  <a:lnTo>
                    <a:pt x="558584" y="378053"/>
                  </a:lnTo>
                  <a:lnTo>
                    <a:pt x="562800" y="372110"/>
                  </a:lnTo>
                  <a:lnTo>
                    <a:pt x="566953" y="366102"/>
                  </a:lnTo>
                  <a:lnTo>
                    <a:pt x="585279" y="367144"/>
                  </a:lnTo>
                  <a:lnTo>
                    <a:pt x="623874" y="333400"/>
                  </a:lnTo>
                  <a:lnTo>
                    <a:pt x="624395" y="331685"/>
                  </a:lnTo>
                  <a:lnTo>
                    <a:pt x="623214" y="330098"/>
                  </a:lnTo>
                  <a:lnTo>
                    <a:pt x="621652" y="329577"/>
                  </a:lnTo>
                  <a:lnTo>
                    <a:pt x="614591" y="328942"/>
                  </a:lnTo>
                  <a:lnTo>
                    <a:pt x="607314" y="330835"/>
                  </a:lnTo>
                  <a:lnTo>
                    <a:pt x="600290" y="334149"/>
                  </a:lnTo>
                  <a:lnTo>
                    <a:pt x="588200" y="341045"/>
                  </a:lnTo>
                  <a:lnTo>
                    <a:pt x="582828" y="344741"/>
                  </a:lnTo>
                  <a:lnTo>
                    <a:pt x="577710" y="348957"/>
                  </a:lnTo>
                  <a:lnTo>
                    <a:pt x="586740" y="332600"/>
                  </a:lnTo>
                  <a:lnTo>
                    <a:pt x="594880" y="315785"/>
                  </a:lnTo>
                  <a:lnTo>
                    <a:pt x="598830" y="306222"/>
                  </a:lnTo>
                  <a:lnTo>
                    <a:pt x="602005" y="298589"/>
                  </a:lnTo>
                  <a:lnTo>
                    <a:pt x="607999" y="281038"/>
                  </a:lnTo>
                  <a:lnTo>
                    <a:pt x="608406" y="281305"/>
                  </a:lnTo>
                  <a:lnTo>
                    <a:pt x="608926" y="281432"/>
                  </a:lnTo>
                  <a:lnTo>
                    <a:pt x="609587" y="281305"/>
                  </a:lnTo>
                  <a:lnTo>
                    <a:pt x="610400" y="280936"/>
                  </a:lnTo>
                  <a:lnTo>
                    <a:pt x="626097" y="273964"/>
                  </a:lnTo>
                  <a:lnTo>
                    <a:pt x="634212" y="267055"/>
                  </a:lnTo>
                  <a:lnTo>
                    <a:pt x="639775" y="262331"/>
                  </a:lnTo>
                  <a:lnTo>
                    <a:pt x="639902" y="262140"/>
                  </a:lnTo>
                  <a:lnTo>
                    <a:pt x="649973" y="247459"/>
                  </a:lnTo>
                  <a:lnTo>
                    <a:pt x="656005" y="230403"/>
                  </a:lnTo>
                  <a:lnTo>
                    <a:pt x="656526" y="22815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5351" y="4843671"/>
            <a:ext cx="4547116" cy="381636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pc="175" dirty="0"/>
              <a:t>Gradient</a:t>
            </a:r>
            <a:r>
              <a:rPr spc="-55" dirty="0"/>
              <a:t> </a:t>
            </a:r>
            <a:r>
              <a:rPr spc="185" dirty="0"/>
              <a:t>Boosting</a:t>
            </a:r>
            <a:r>
              <a:rPr spc="245" dirty="0"/>
              <a:t> </a:t>
            </a:r>
            <a:r>
              <a:rPr spc="170" dirty="0"/>
              <a:t>Al</a:t>
            </a:r>
            <a:r>
              <a:rPr u="none" spc="170" dirty="0"/>
              <a:t>g</a:t>
            </a:r>
            <a:r>
              <a:rPr spc="170" dirty="0"/>
              <a:t>orithm</a:t>
            </a:r>
            <a:endParaRPr spc="170" dirty="0"/>
          </a:p>
          <a:p>
            <a:pPr marL="12700" marR="5080" algn="just">
              <a:lnSpc>
                <a:spcPct val="116000"/>
              </a:lnSpc>
              <a:spcBef>
                <a:spcPts val="2600"/>
              </a:spcBef>
            </a:pP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boosting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machine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55" dirty="0">
                <a:latin typeface="Lucida Sans Unicode" panose="020B0602030504020204"/>
                <a:cs typeface="Lucida Sans Unicode" panose="020B0602030504020204"/>
              </a:rPr>
              <a:t>technique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5" dirty="0">
                <a:latin typeface="Lucida Sans Unicode" panose="020B0602030504020204"/>
                <a:cs typeface="Lucida Sans Unicode" panose="020B0602030504020204"/>
              </a:rPr>
              <a:t>used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regression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tasks,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05" dirty="0">
                <a:latin typeface="Lucida Sans Unicode" panose="020B0602030504020204"/>
                <a:cs typeface="Lucida Sans Unicode" panose="020B0602030504020204"/>
              </a:rPr>
              <a:t>among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others.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gives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prediction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0" dirty="0">
                <a:latin typeface="Lucida Sans Unicode" panose="020B0602030504020204"/>
                <a:cs typeface="Lucida Sans Unicode" panose="020B0602030504020204"/>
              </a:rPr>
              <a:t>model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form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40" dirty="0">
                <a:latin typeface="Lucida Sans Unicode" panose="020B0602030504020204"/>
                <a:cs typeface="Lucida Sans Unicode" panose="020B0602030504020204"/>
              </a:rPr>
              <a:t>an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ensemble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80" dirty="0">
                <a:latin typeface="Lucida Sans Unicode" panose="020B0602030504020204"/>
                <a:cs typeface="Lucida Sans Unicode" panose="020B0602030504020204"/>
              </a:rPr>
              <a:t>weak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prediction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models.</a:t>
            </a:r>
            <a:r>
              <a:rPr sz="2100" b="0" u="none" spc="43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Its</a:t>
            </a:r>
            <a:r>
              <a:rPr sz="2100" b="0" u="none" spc="4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key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innovation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lies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45" dirty="0">
                <a:latin typeface="Lucida Sans Unicode" panose="020B0602030504020204"/>
                <a:cs typeface="Lucida Sans Unicode" panose="020B0602030504020204"/>
              </a:rPr>
              <a:t>strategic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incorporation</a:t>
            </a:r>
            <a:r>
              <a:rPr sz="2100" b="0" u="none" spc="-1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regularization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techniques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parallel</a:t>
            </a:r>
            <a:r>
              <a:rPr sz="2100" b="0" u="none" spc="-1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processing, </a:t>
            </a:r>
            <a:r>
              <a:rPr sz="2100" b="0" u="none" spc="75" dirty="0">
                <a:latin typeface="Lucida Sans Unicode" panose="020B0602030504020204"/>
                <a:cs typeface="Lucida Sans Unicode" panose="020B0602030504020204"/>
              </a:rPr>
              <a:t>enhancing</a:t>
            </a:r>
            <a:r>
              <a:rPr sz="2100" b="0" u="none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predictive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3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65" dirty="0">
                <a:latin typeface="Lucida Sans Unicode" panose="020B0602030504020204"/>
                <a:cs typeface="Lucida Sans Unicode" panose="020B0602030504020204"/>
              </a:rPr>
              <a:t>computational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 efficiency.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5636895" marR="5080" algn="just">
              <a:lnSpc>
                <a:spcPct val="116000"/>
              </a:lnSpc>
            </a:pPr>
            <a:r>
              <a:rPr sz="2100" b="0" u="none" spc="95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100" b="0" u="none" spc="26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100" b="0" u="none" spc="26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26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100" b="0" u="none" spc="26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100" b="0" u="none" spc="26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Boosting</a:t>
            </a:r>
            <a:r>
              <a:rPr sz="2100" b="0" u="none" spc="26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2100" b="0" u="none" spc="100" dirty="0">
                <a:latin typeface="Lucida Sans Unicode" panose="020B0602030504020204"/>
                <a:cs typeface="Lucida Sans Unicode" panose="020B0602030504020204"/>
              </a:rPr>
              <a:t>was </a:t>
            </a:r>
            <a:r>
              <a:rPr sz="2100" b="0" u="none" spc="-275" dirty="0">
                <a:latin typeface="Lucida Sans Unicode" panose="020B0602030504020204"/>
                <a:cs typeface="Lucida Sans Unicode" panose="020B0602030504020204"/>
              </a:rPr>
              <a:t>0.9818181818181818.</a:t>
            </a:r>
            <a:r>
              <a:rPr sz="2100" b="0" u="none" spc="3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Given</a:t>
            </a:r>
            <a:r>
              <a:rPr sz="2100" b="0" u="none" spc="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below</a:t>
            </a:r>
            <a:r>
              <a:rPr sz="2100" b="0" u="none" spc="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b="0" u="none" spc="3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b="0" u="none" spc="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confusion</a:t>
            </a:r>
            <a:r>
              <a:rPr sz="2100" b="0" u="none" spc="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matrix</a:t>
            </a:r>
            <a:r>
              <a:rPr sz="2100" b="0" u="none" spc="3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100" b="0" u="none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100" b="0" u="none" spc="50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dirty="0">
                <a:latin typeface="Lucida Sans Unicode" panose="020B0602030504020204"/>
                <a:cs typeface="Lucida Sans Unicode" panose="020B0602030504020204"/>
              </a:rPr>
              <a:t>Boosting</a:t>
            </a:r>
            <a:r>
              <a:rPr sz="2100" b="0" u="none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b="0" u="none" spc="-10" dirty="0">
                <a:latin typeface="Lucida Sans Unicode" panose="020B0602030504020204"/>
                <a:cs typeface="Lucida Sans Unicode" panose="020B0602030504020204"/>
              </a:rPr>
              <a:t>algorithm.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6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939165"/>
            <a:ext cx="15921355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4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OBSERVATIONS</a:t>
            </a:r>
            <a:endParaRPr spc="44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2919" y="1006162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2346" y="1006162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20054" y="2521307"/>
            <a:ext cx="130294" cy="1302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24007" y="2252851"/>
            <a:ext cx="12846050" cy="633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000"/>
              </a:lnSpc>
              <a:spcBef>
                <a:spcPts val="100"/>
              </a:spcBef>
            </a:pPr>
            <a:r>
              <a:rPr sz="29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0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Algorithms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950" spc="1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Boost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20" dirty="0">
                <a:latin typeface="Lucida Sans Unicode" panose="020B0602030504020204"/>
                <a:cs typeface="Lucida Sans Unicode" panose="020B0602030504020204"/>
              </a:rPr>
              <a:t>Random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45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had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highest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9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10" dirty="0"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75" dirty="0">
                <a:latin typeface="Lucida Sans Unicode" panose="020B0602030504020204"/>
                <a:cs typeface="Lucida Sans Unicode" panose="020B0602030504020204"/>
              </a:rPr>
              <a:t>84%</a:t>
            </a:r>
            <a:r>
              <a:rPr sz="2950" spc="6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84%-76%</a:t>
            </a:r>
            <a:r>
              <a:rPr sz="295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respectively.</a:t>
            </a:r>
            <a:endParaRPr sz="2950">
              <a:latin typeface="Lucida Sans Unicode" panose="020B0602030504020204"/>
              <a:cs typeface="Lucida Sans Unicode" panose="020B0602030504020204"/>
            </a:endParaRPr>
          </a:p>
          <a:p>
            <a:pPr marL="12700" marR="5080" algn="just">
              <a:lnSpc>
                <a:spcPct val="116000"/>
              </a:lnSpc>
            </a:pPr>
            <a:r>
              <a:rPr sz="2950" dirty="0">
                <a:latin typeface="Lucida Sans Unicode" panose="020B0602030504020204"/>
                <a:cs typeface="Lucida Sans Unicode" panose="020B0602030504020204"/>
              </a:rPr>
              <a:t>Ridge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Regression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95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95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Boosting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Regression</a:t>
            </a:r>
            <a:r>
              <a:rPr sz="295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performed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fairly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well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9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10" dirty="0"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54%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80" dirty="0">
                <a:latin typeface="Lucida Sans Unicode" panose="020B0602030504020204"/>
                <a:cs typeface="Lucida Sans Unicode" panose="020B0602030504020204"/>
              </a:rPr>
              <a:t>66%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respectively.</a:t>
            </a:r>
            <a:endParaRPr sz="2950">
              <a:latin typeface="Lucida Sans Unicode" panose="020B0602030504020204"/>
              <a:cs typeface="Lucida Sans Unicode" panose="020B0602030504020204"/>
            </a:endParaRPr>
          </a:p>
          <a:p>
            <a:pPr marL="12700" marR="5080" algn="just">
              <a:lnSpc>
                <a:spcPct val="116000"/>
              </a:lnSpc>
            </a:pPr>
            <a:r>
              <a:rPr sz="29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55" dirty="0">
                <a:latin typeface="Lucida Sans Unicode" panose="020B0602030504020204"/>
                <a:cs typeface="Lucida Sans Unicode" panose="020B0602030504020204"/>
              </a:rPr>
              <a:t>study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95" dirty="0">
                <a:latin typeface="Lucida Sans Unicode" panose="020B0602030504020204"/>
                <a:cs typeface="Lucida Sans Unicode" panose="020B0602030504020204"/>
              </a:rPr>
              <a:t>demonstrated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9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00" dirty="0">
                <a:latin typeface="Lucida Sans Unicode" panose="020B0602030504020204"/>
                <a:cs typeface="Lucida Sans Unicode" panose="020B0602030504020204"/>
              </a:rPr>
              <a:t>efficacy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950" spc="9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CYPA</a:t>
            </a:r>
            <a:r>
              <a:rPr sz="2950" spc="8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20" dirty="0">
                <a:latin typeface="Lucida Sans Unicode" panose="020B0602030504020204"/>
                <a:cs typeface="Lucida Sans Unicode" panose="020B0602030504020204"/>
              </a:rPr>
              <a:t>by</a:t>
            </a:r>
            <a:r>
              <a:rPr sz="2950" spc="9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training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verifying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five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85" dirty="0">
                <a:latin typeface="Lucida Sans Unicode" panose="020B0602030504020204"/>
                <a:cs typeface="Lucida Sans Unicode" panose="020B0602030504020204"/>
              </a:rPr>
              <a:t>models</a:t>
            </a:r>
            <a:r>
              <a:rPr sz="2950" spc="-9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using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70" dirty="0">
                <a:latin typeface="Lucida Sans Unicode" panose="020B0602030504020204"/>
                <a:cs typeface="Lucida Sans Unicode" panose="020B0602030504020204"/>
              </a:rPr>
              <a:t>optimal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hyper-</a:t>
            </a:r>
            <a:r>
              <a:rPr sz="2950" spc="125" dirty="0">
                <a:latin typeface="Lucida Sans Unicode" panose="020B0602030504020204"/>
                <a:cs typeface="Lucida Sans Unicode" panose="020B0602030504020204"/>
              </a:rPr>
              <a:t>parameter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settings</a:t>
            </a:r>
            <a:r>
              <a:rPr sz="2950" spc="-9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-25" dirty="0">
                <a:latin typeface="Lucida Sans Unicode" panose="020B0602030504020204"/>
                <a:cs typeface="Lucida Sans Unicode" panose="020B0602030504020204"/>
              </a:rPr>
              <a:t>for </a:t>
            </a:r>
            <a:r>
              <a:rPr sz="2950" spc="210" dirty="0">
                <a:latin typeface="Lucida Sans Unicode" panose="020B0602030504020204"/>
                <a:cs typeface="Lucida Sans Unicode" panose="020B0602030504020204"/>
              </a:rPr>
              <a:t>each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4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950" spc="-1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45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technique.</a:t>
            </a:r>
            <a:endParaRPr sz="2950">
              <a:latin typeface="Lucida Sans Unicode" panose="020B0602030504020204"/>
              <a:cs typeface="Lucida Sans Unicode" panose="020B0602030504020204"/>
            </a:endParaRPr>
          </a:p>
          <a:p>
            <a:pPr marL="12700" marR="5080" algn="just">
              <a:lnSpc>
                <a:spcPct val="116000"/>
              </a:lnSpc>
            </a:pPr>
            <a:r>
              <a:rPr sz="2950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95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95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95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30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95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95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95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95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KNN</a:t>
            </a:r>
            <a:r>
              <a:rPr sz="295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Classifier,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80" dirty="0">
                <a:latin typeface="Lucida Sans Unicode" panose="020B0602030504020204"/>
                <a:cs typeface="Lucida Sans Unicode" panose="020B0602030504020204"/>
              </a:rPr>
              <a:t>score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14" dirty="0">
                <a:latin typeface="Lucida Sans Unicode" panose="020B0602030504020204"/>
                <a:cs typeface="Lucida Sans Unicode" panose="020B0602030504020204"/>
              </a:rPr>
              <a:t>equal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60" dirty="0">
                <a:latin typeface="Lucida Sans Unicode" panose="020B0602030504020204"/>
                <a:cs typeface="Lucida Sans Unicode" panose="020B0602030504020204"/>
              </a:rPr>
              <a:t>0.95,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55" dirty="0">
                <a:latin typeface="Lucida Sans Unicode" panose="020B0602030504020204"/>
                <a:cs typeface="Lucida Sans Unicode" panose="020B0602030504020204"/>
              </a:rPr>
              <a:t>0.98,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95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204" dirty="0">
                <a:latin typeface="Lucida Sans Unicode" panose="020B0602030504020204"/>
                <a:cs typeface="Lucida Sans Unicode" panose="020B0602030504020204"/>
              </a:rPr>
              <a:t>0.97,</a:t>
            </a:r>
            <a:r>
              <a:rPr sz="2950" spc="-1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respectively.</a:t>
            </a:r>
            <a:endParaRPr sz="2950">
              <a:latin typeface="Lucida Sans Unicode" panose="020B0602030504020204"/>
              <a:cs typeface="Lucida Sans Unicode" panose="020B0602030504020204"/>
            </a:endParaRPr>
          </a:p>
          <a:p>
            <a:pPr marL="12700" marR="5080" algn="just">
              <a:lnSpc>
                <a:spcPct val="116000"/>
              </a:lnSpc>
              <a:spcBef>
                <a:spcPts val="5"/>
              </a:spcBef>
            </a:pPr>
            <a:r>
              <a:rPr sz="2950" spc="14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950" spc="6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950" spc="64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6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950" spc="64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80" dirty="0">
                <a:latin typeface="Lucida Sans Unicode" panose="020B0602030504020204"/>
                <a:cs typeface="Lucida Sans Unicode" panose="020B0602030504020204"/>
              </a:rPr>
              <a:t>Naive</a:t>
            </a:r>
            <a:r>
              <a:rPr sz="2950" spc="6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50" dirty="0">
                <a:latin typeface="Lucida Sans Unicode" panose="020B0602030504020204"/>
                <a:cs typeface="Lucida Sans Unicode" panose="020B0602030504020204"/>
              </a:rPr>
              <a:t>Bayes</a:t>
            </a:r>
            <a:r>
              <a:rPr sz="2950" spc="63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45" dirty="0">
                <a:latin typeface="Lucida Sans Unicode" panose="020B0602030504020204"/>
                <a:cs typeface="Lucida Sans Unicode" panose="020B0602030504020204"/>
              </a:rPr>
              <a:t>Classification</a:t>
            </a:r>
            <a:r>
              <a:rPr sz="2950" spc="64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950" spc="145" dirty="0">
                <a:latin typeface="Lucida Sans Unicode" panose="020B0602030504020204"/>
                <a:cs typeface="Lucida Sans Unicode" panose="020B0602030504020204"/>
              </a:rPr>
              <a:t>was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0.9</a:t>
            </a:r>
            <a:r>
              <a:rPr lang="en-US" altLang="en-US" sz="2950" dirty="0">
                <a:latin typeface="Lucida Sans Unicode" panose="020B0602030504020204"/>
                <a:cs typeface="Lucida Sans Unicode" panose="020B0602030504020204"/>
              </a:rPr>
              <a:t>5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.Accuracy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65" dirty="0">
                <a:latin typeface="Lucida Sans Unicode" panose="020B0602030504020204"/>
                <a:cs typeface="Lucida Sans Unicode" panose="020B0602030504020204"/>
              </a:rPr>
              <a:t>Gradient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dirty="0">
                <a:latin typeface="Lucida Sans Unicode" panose="020B0602030504020204"/>
                <a:cs typeface="Lucida Sans Unicode" panose="020B0602030504020204"/>
              </a:rPr>
              <a:t>Boosting</a:t>
            </a:r>
            <a:r>
              <a:rPr sz="295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170" dirty="0">
                <a:latin typeface="Lucida Sans Unicode" panose="020B0602030504020204"/>
                <a:cs typeface="Lucida Sans Unicode" panose="020B0602030504020204"/>
              </a:rPr>
              <a:t>was</a:t>
            </a:r>
            <a:r>
              <a:rPr sz="295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950" spc="-10" dirty="0">
                <a:latin typeface="Lucida Sans Unicode" panose="020B0602030504020204"/>
                <a:cs typeface="Lucida Sans Unicode" panose="020B0602030504020204"/>
              </a:rPr>
              <a:t>0.98.</a:t>
            </a:r>
            <a:endParaRPr sz="295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054" y="4084839"/>
            <a:ext cx="130294" cy="1302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054" y="5127194"/>
            <a:ext cx="130294" cy="1302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054" y="6690725"/>
            <a:ext cx="130294" cy="1302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054" y="7733080"/>
            <a:ext cx="130294" cy="13029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199330" y="9258300"/>
            <a:ext cx="2085975" cy="523875"/>
          </a:xfrm>
          <a:custGeom>
            <a:avLst/>
            <a:gdLst/>
            <a:ahLst/>
            <a:cxnLst/>
            <a:rect l="l" t="t" r="r" b="b"/>
            <a:pathLst>
              <a:path w="2085975" h="523875">
                <a:moveTo>
                  <a:pt x="260746" y="523874"/>
                </a:moveTo>
                <a:lnTo>
                  <a:pt x="213862" y="519656"/>
                </a:lnTo>
                <a:lnTo>
                  <a:pt x="169741" y="507494"/>
                </a:lnTo>
                <a:lnTo>
                  <a:pt x="129117" y="488125"/>
                </a:lnTo>
                <a:lnTo>
                  <a:pt x="92727" y="462289"/>
                </a:lnTo>
                <a:lnTo>
                  <a:pt x="61305" y="430723"/>
                </a:lnTo>
                <a:lnTo>
                  <a:pt x="35587" y="394167"/>
                </a:lnTo>
                <a:lnTo>
                  <a:pt x="16306" y="353358"/>
                </a:lnTo>
                <a:lnTo>
                  <a:pt x="4199" y="309035"/>
                </a:lnTo>
                <a:lnTo>
                  <a:pt x="0" y="261937"/>
                </a:lnTo>
                <a:lnTo>
                  <a:pt x="4199" y="214839"/>
                </a:lnTo>
                <a:lnTo>
                  <a:pt x="16306" y="170516"/>
                </a:lnTo>
                <a:lnTo>
                  <a:pt x="35587" y="129707"/>
                </a:lnTo>
                <a:lnTo>
                  <a:pt x="61305" y="93151"/>
                </a:lnTo>
                <a:lnTo>
                  <a:pt x="92727" y="61585"/>
                </a:lnTo>
                <a:lnTo>
                  <a:pt x="129117" y="35749"/>
                </a:lnTo>
                <a:lnTo>
                  <a:pt x="169741" y="16380"/>
                </a:lnTo>
                <a:lnTo>
                  <a:pt x="213862" y="4218"/>
                </a:lnTo>
                <a:lnTo>
                  <a:pt x="260746" y="0"/>
                </a:lnTo>
                <a:lnTo>
                  <a:pt x="307631" y="4218"/>
                </a:lnTo>
                <a:lnTo>
                  <a:pt x="351752" y="16380"/>
                </a:lnTo>
                <a:lnTo>
                  <a:pt x="392375" y="35749"/>
                </a:lnTo>
                <a:lnTo>
                  <a:pt x="428765" y="61585"/>
                </a:lnTo>
                <a:lnTo>
                  <a:pt x="460187" y="93151"/>
                </a:lnTo>
                <a:lnTo>
                  <a:pt x="485906" y="129707"/>
                </a:lnTo>
                <a:lnTo>
                  <a:pt x="505187" y="170516"/>
                </a:lnTo>
                <a:lnTo>
                  <a:pt x="517294" y="214839"/>
                </a:lnTo>
                <a:lnTo>
                  <a:pt x="521493" y="261937"/>
                </a:lnTo>
                <a:lnTo>
                  <a:pt x="517294" y="309035"/>
                </a:lnTo>
                <a:lnTo>
                  <a:pt x="505187" y="353358"/>
                </a:lnTo>
                <a:lnTo>
                  <a:pt x="485906" y="394167"/>
                </a:lnTo>
                <a:lnTo>
                  <a:pt x="460187" y="430723"/>
                </a:lnTo>
                <a:lnTo>
                  <a:pt x="428765" y="462289"/>
                </a:lnTo>
                <a:lnTo>
                  <a:pt x="392375" y="488125"/>
                </a:lnTo>
                <a:lnTo>
                  <a:pt x="351752" y="507494"/>
                </a:lnTo>
                <a:lnTo>
                  <a:pt x="307631" y="519656"/>
                </a:lnTo>
                <a:lnTo>
                  <a:pt x="260746" y="523874"/>
                </a:lnTo>
                <a:close/>
              </a:path>
              <a:path w="2085975" h="523875">
                <a:moveTo>
                  <a:pt x="1825228" y="523874"/>
                </a:moveTo>
                <a:lnTo>
                  <a:pt x="1778343" y="519656"/>
                </a:lnTo>
                <a:lnTo>
                  <a:pt x="1734222" y="507494"/>
                </a:lnTo>
                <a:lnTo>
                  <a:pt x="1693599" y="488125"/>
                </a:lnTo>
                <a:lnTo>
                  <a:pt x="1657209" y="462289"/>
                </a:lnTo>
                <a:lnTo>
                  <a:pt x="1625787" y="430723"/>
                </a:lnTo>
                <a:lnTo>
                  <a:pt x="1600068" y="394167"/>
                </a:lnTo>
                <a:lnTo>
                  <a:pt x="1580787" y="353358"/>
                </a:lnTo>
                <a:lnTo>
                  <a:pt x="1568680" y="309035"/>
                </a:lnTo>
                <a:lnTo>
                  <a:pt x="1564481" y="261937"/>
                </a:lnTo>
                <a:lnTo>
                  <a:pt x="1568680" y="214839"/>
                </a:lnTo>
                <a:lnTo>
                  <a:pt x="1580787" y="170516"/>
                </a:lnTo>
                <a:lnTo>
                  <a:pt x="1600068" y="129707"/>
                </a:lnTo>
                <a:lnTo>
                  <a:pt x="1625787" y="93151"/>
                </a:lnTo>
                <a:lnTo>
                  <a:pt x="1657209" y="61585"/>
                </a:lnTo>
                <a:lnTo>
                  <a:pt x="1693599" y="35749"/>
                </a:lnTo>
                <a:lnTo>
                  <a:pt x="1734222" y="16380"/>
                </a:lnTo>
                <a:lnTo>
                  <a:pt x="1778343" y="4218"/>
                </a:lnTo>
                <a:lnTo>
                  <a:pt x="1825228" y="0"/>
                </a:lnTo>
                <a:lnTo>
                  <a:pt x="1872112" y="4218"/>
                </a:lnTo>
                <a:lnTo>
                  <a:pt x="1916233" y="16380"/>
                </a:lnTo>
                <a:lnTo>
                  <a:pt x="1956857" y="35749"/>
                </a:lnTo>
                <a:lnTo>
                  <a:pt x="1993247" y="61585"/>
                </a:lnTo>
                <a:lnTo>
                  <a:pt x="2024669" y="93151"/>
                </a:lnTo>
                <a:lnTo>
                  <a:pt x="2050387" y="129707"/>
                </a:lnTo>
                <a:lnTo>
                  <a:pt x="2069668" y="170516"/>
                </a:lnTo>
                <a:lnTo>
                  <a:pt x="2081775" y="214839"/>
                </a:lnTo>
                <a:lnTo>
                  <a:pt x="2085975" y="261937"/>
                </a:lnTo>
                <a:lnTo>
                  <a:pt x="2081775" y="309035"/>
                </a:lnTo>
                <a:lnTo>
                  <a:pt x="2069668" y="353358"/>
                </a:lnTo>
                <a:lnTo>
                  <a:pt x="2050387" y="394167"/>
                </a:lnTo>
                <a:lnTo>
                  <a:pt x="2024669" y="430723"/>
                </a:lnTo>
                <a:lnTo>
                  <a:pt x="1993247" y="462289"/>
                </a:lnTo>
                <a:lnTo>
                  <a:pt x="1956857" y="488125"/>
                </a:lnTo>
                <a:lnTo>
                  <a:pt x="1916233" y="507494"/>
                </a:lnTo>
                <a:lnTo>
                  <a:pt x="1872112" y="519656"/>
                </a:lnTo>
                <a:lnTo>
                  <a:pt x="1825228" y="523874"/>
                </a:lnTo>
                <a:close/>
              </a:path>
              <a:path w="2085975" h="523875">
                <a:moveTo>
                  <a:pt x="1042987" y="523874"/>
                </a:moveTo>
                <a:lnTo>
                  <a:pt x="996103" y="519656"/>
                </a:lnTo>
                <a:lnTo>
                  <a:pt x="951981" y="507494"/>
                </a:lnTo>
                <a:lnTo>
                  <a:pt x="911358" y="488125"/>
                </a:lnTo>
                <a:lnTo>
                  <a:pt x="874968" y="462289"/>
                </a:lnTo>
                <a:lnTo>
                  <a:pt x="843546" y="430723"/>
                </a:lnTo>
                <a:lnTo>
                  <a:pt x="817827" y="394167"/>
                </a:lnTo>
                <a:lnTo>
                  <a:pt x="798547" y="353358"/>
                </a:lnTo>
                <a:lnTo>
                  <a:pt x="786439" y="309035"/>
                </a:lnTo>
                <a:lnTo>
                  <a:pt x="782240" y="261937"/>
                </a:lnTo>
                <a:lnTo>
                  <a:pt x="786439" y="214839"/>
                </a:lnTo>
                <a:lnTo>
                  <a:pt x="798547" y="170516"/>
                </a:lnTo>
                <a:lnTo>
                  <a:pt x="817827" y="129707"/>
                </a:lnTo>
                <a:lnTo>
                  <a:pt x="843546" y="93151"/>
                </a:lnTo>
                <a:lnTo>
                  <a:pt x="874968" y="61585"/>
                </a:lnTo>
                <a:lnTo>
                  <a:pt x="911358" y="35749"/>
                </a:lnTo>
                <a:lnTo>
                  <a:pt x="951981" y="16380"/>
                </a:lnTo>
                <a:lnTo>
                  <a:pt x="996103" y="4218"/>
                </a:lnTo>
                <a:lnTo>
                  <a:pt x="1042987" y="0"/>
                </a:lnTo>
                <a:lnTo>
                  <a:pt x="1089871" y="4218"/>
                </a:lnTo>
                <a:lnTo>
                  <a:pt x="1133993" y="16380"/>
                </a:lnTo>
                <a:lnTo>
                  <a:pt x="1174616" y="35749"/>
                </a:lnTo>
                <a:lnTo>
                  <a:pt x="1211006" y="61585"/>
                </a:lnTo>
                <a:lnTo>
                  <a:pt x="1242428" y="93151"/>
                </a:lnTo>
                <a:lnTo>
                  <a:pt x="1268147" y="129707"/>
                </a:lnTo>
                <a:lnTo>
                  <a:pt x="1287427" y="170516"/>
                </a:lnTo>
                <a:lnTo>
                  <a:pt x="1299535" y="214839"/>
                </a:lnTo>
                <a:lnTo>
                  <a:pt x="1303734" y="261937"/>
                </a:lnTo>
                <a:lnTo>
                  <a:pt x="1299535" y="309035"/>
                </a:lnTo>
                <a:lnTo>
                  <a:pt x="1287427" y="353358"/>
                </a:lnTo>
                <a:lnTo>
                  <a:pt x="1268147" y="394167"/>
                </a:lnTo>
                <a:lnTo>
                  <a:pt x="1242428" y="430723"/>
                </a:lnTo>
                <a:lnTo>
                  <a:pt x="1211006" y="462289"/>
                </a:lnTo>
                <a:lnTo>
                  <a:pt x="1174616" y="488125"/>
                </a:lnTo>
                <a:lnTo>
                  <a:pt x="1133993" y="507494"/>
                </a:lnTo>
                <a:lnTo>
                  <a:pt x="1089871" y="519656"/>
                </a:lnTo>
                <a:lnTo>
                  <a:pt x="1042987" y="52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6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2919" y="1006162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2346" y="1006163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08880" y="3657553"/>
            <a:ext cx="95250" cy="952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180277" y="2816256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79" h="28575">
                <a:moveTo>
                  <a:pt x="42892" y="28574"/>
                </a:moveTo>
                <a:lnTo>
                  <a:pt x="0" y="28574"/>
                </a:lnTo>
                <a:lnTo>
                  <a:pt x="0" y="0"/>
                </a:lnTo>
                <a:lnTo>
                  <a:pt x="42892" y="0"/>
                </a:lnTo>
                <a:lnTo>
                  <a:pt x="42892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86630" y="2454370"/>
            <a:ext cx="5727700" cy="401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u="heavy" spc="-4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Analyzing</a:t>
            </a:r>
            <a:r>
              <a:rPr sz="2600" u="heavy" spc="-16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u="heavy" spc="-8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each</a:t>
            </a:r>
            <a:r>
              <a:rPr sz="2600" u="heavy" spc="-290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u="heavy" spc="-5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t</a:t>
            </a:r>
            <a:r>
              <a:rPr sz="2600" spc="-55" dirty="0">
                <a:latin typeface="Arial Black" panose="020B0A04020102020204"/>
                <a:cs typeface="Arial Black" panose="020B0A04020102020204"/>
              </a:rPr>
              <a:t>y</a:t>
            </a:r>
            <a:r>
              <a:rPr sz="2600" u="heavy" spc="-5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pe</a:t>
            </a:r>
            <a:r>
              <a:rPr sz="2600" u="heavy" spc="-29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u="heavy" spc="-95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of</a:t>
            </a:r>
            <a:r>
              <a:rPr sz="2600" u="heavy" spc="-290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u="heavy" spc="-20" dirty="0">
                <a:uFill>
                  <a:solidFill>
                    <a:srgbClr val="000000"/>
                  </a:solidFill>
                </a:uFill>
                <a:latin typeface="Arial Black" panose="020B0A04020102020204"/>
                <a:cs typeface="Arial Black" panose="020B0A04020102020204"/>
              </a:rPr>
              <a:t>Crop</a:t>
            </a:r>
            <a:endParaRPr sz="2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2600">
              <a:latin typeface="Arial Black" panose="020B0A04020102020204"/>
              <a:cs typeface="Arial Black" panose="020B0A04020102020204"/>
            </a:endParaRPr>
          </a:p>
          <a:p>
            <a:pPr marL="467360">
              <a:lnSpc>
                <a:spcPct val="100000"/>
              </a:lnSpc>
            </a:pPr>
            <a:r>
              <a:rPr sz="2100" spc="-20" dirty="0">
                <a:latin typeface="Arial Black" panose="020B0A04020102020204"/>
                <a:cs typeface="Arial Black" panose="020B0A04020102020204"/>
              </a:rPr>
              <a:t>Rice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466090" indent="-264795">
              <a:lnSpc>
                <a:spcPct val="100000"/>
              </a:lnSpc>
              <a:buAutoNum type="arabicPeriod"/>
              <a:tabLst>
                <a:tab pos="466090" algn="l"/>
              </a:tabLst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Rice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maximum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Rabi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season.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6725" indent="-26543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466725" algn="l"/>
              </a:tabLst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Rice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maximum</a:t>
            </a:r>
            <a:r>
              <a:rPr sz="2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40" dirty="0">
                <a:latin typeface="Lucida Sans Unicode" panose="020B0602030504020204"/>
                <a:cs typeface="Lucida Sans Unicode" panose="020B0602030504020204"/>
              </a:rPr>
              <a:t>Chandigarh.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  <a:tab pos="1200150" algn="l"/>
                <a:tab pos="2005330" algn="l"/>
                <a:tab pos="2673350" algn="l"/>
                <a:tab pos="3533775" algn="l"/>
                <a:tab pos="4798695" algn="l"/>
                <a:tab pos="5156200" algn="l"/>
              </a:tabLst>
            </a:pP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Rice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75" dirty="0">
                <a:latin typeface="Lucida Sans Unicode" panose="020B0602030504020204"/>
                <a:cs typeface="Lucida Sans Unicode" panose="020B0602030504020204"/>
              </a:rPr>
              <a:t>has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been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growing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20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little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from</a:t>
            </a:r>
            <a:r>
              <a:rPr sz="2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90" dirty="0">
                <a:latin typeface="Lucida Sans Unicode" panose="020B0602030504020204"/>
                <a:cs typeface="Lucida Sans Unicode" panose="020B0602030504020204"/>
              </a:rPr>
              <a:t>year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35" dirty="0">
                <a:latin typeface="Lucida Sans Unicode" panose="020B0602030504020204"/>
                <a:cs typeface="Lucida Sans Unicode" panose="020B0602030504020204"/>
              </a:rPr>
              <a:t>2009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2014.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1924" y="2747410"/>
            <a:ext cx="7541030" cy="57106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5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1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1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338733" y="2828447"/>
            <a:ext cx="6633347" cy="597546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4905" y="939165"/>
            <a:ext cx="1612773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880" y="2612978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6630" y="2466166"/>
            <a:ext cx="5970270" cy="3179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6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Arial Black" panose="020B0A04020102020204"/>
                <a:cs typeface="Arial Black" panose="020B0A04020102020204"/>
              </a:rPr>
              <a:t>Wheat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466090" indent="-264795">
              <a:lnSpc>
                <a:spcPct val="100000"/>
              </a:lnSpc>
              <a:buAutoNum type="arabicPeriod"/>
              <a:tabLst>
                <a:tab pos="466090" algn="l"/>
              </a:tabLst>
            </a:pPr>
            <a:r>
              <a:rPr sz="2100" spc="125" dirty="0">
                <a:latin typeface="Lucida Sans Unicode" panose="020B0602030504020204"/>
                <a:cs typeface="Lucida Sans Unicode" panose="020B0602030504020204"/>
              </a:rPr>
              <a:t>Wheat</a:t>
            </a:r>
            <a:r>
              <a:rPr sz="21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maximum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Rabi</a:t>
            </a:r>
            <a:r>
              <a:rPr sz="2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season.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6725" indent="-26543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466725" algn="l"/>
              </a:tabLst>
            </a:pPr>
            <a:r>
              <a:rPr sz="2100" spc="125" dirty="0">
                <a:latin typeface="Lucida Sans Unicode" panose="020B0602030504020204"/>
                <a:cs typeface="Lucida Sans Unicode" panose="020B0602030504020204"/>
              </a:rPr>
              <a:t>Wheat</a:t>
            </a:r>
            <a:r>
              <a:rPr sz="2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maximum</a:t>
            </a:r>
            <a:r>
              <a:rPr sz="2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Punjab.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  <a:tab pos="1509395" algn="l"/>
                <a:tab pos="2305050" algn="l"/>
                <a:tab pos="2676525" algn="l"/>
                <a:tab pos="4356100" algn="l"/>
                <a:tab pos="4759325" algn="l"/>
                <a:tab pos="5360035" algn="l"/>
              </a:tabLst>
            </a:pPr>
            <a:r>
              <a:rPr sz="2100" spc="114" dirty="0">
                <a:latin typeface="Lucida Sans Unicode" panose="020B0602030504020204"/>
                <a:cs typeface="Lucida Sans Unicode" panose="020B0602030504020204"/>
              </a:rPr>
              <a:t>Wheat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decreasing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year </a:t>
            </a:r>
            <a:r>
              <a:rPr sz="2100" spc="-240" dirty="0">
                <a:latin typeface="Lucida Sans Unicode" panose="020B0602030504020204"/>
                <a:cs typeface="Lucida Sans Unicode" panose="020B0602030504020204"/>
              </a:rPr>
              <a:t>2012</a:t>
            </a:r>
            <a:r>
              <a:rPr sz="21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2015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5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1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1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56288" y="2579550"/>
            <a:ext cx="6396637" cy="66249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9345" y="939165"/>
            <a:ext cx="1616329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880" y="2612978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6630" y="2466166"/>
            <a:ext cx="5970270" cy="3922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6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Arial Black" panose="020B0A04020102020204"/>
                <a:cs typeface="Arial Black" panose="020B0A04020102020204"/>
              </a:rPr>
              <a:t>Coconut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 marL="466090" marR="5080" indent="-264795">
              <a:lnSpc>
                <a:spcPct val="116000"/>
              </a:lnSpc>
              <a:spcBef>
                <a:spcPts val="2925"/>
              </a:spcBef>
              <a:buAutoNum type="arabicPeriod"/>
              <a:tabLst>
                <a:tab pos="466725" algn="l"/>
              </a:tabLst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Andhra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65" dirty="0">
                <a:latin typeface="Lucida Sans Unicode" panose="020B0602030504020204"/>
                <a:cs typeface="Lucida Sans Unicode" panose="020B0602030504020204"/>
              </a:rPr>
              <a:t>Pradesh</a:t>
            </a:r>
            <a:r>
              <a:rPr sz="2100" spc="1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1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1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largest</a:t>
            </a:r>
            <a:r>
              <a:rPr sz="2100" spc="1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producing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coconut</a:t>
            </a:r>
            <a:r>
              <a:rPr sz="210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state.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  <a:tab pos="2107565" algn="l"/>
                <a:tab pos="2748280" algn="l"/>
                <a:tab pos="3448685" algn="l"/>
                <a:tab pos="4270375" algn="l"/>
                <a:tab pos="4670425" algn="l"/>
                <a:tab pos="5720080" algn="l"/>
              </a:tabLst>
            </a:pP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Production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per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unit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114" dirty="0">
                <a:latin typeface="Lucida Sans Unicode" panose="020B0602030504020204"/>
                <a:cs typeface="Lucida Sans Unicode" panose="020B0602030504020204"/>
              </a:rPr>
              <a:t>area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higher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50" dirty="0">
                <a:latin typeface="Lucida Sans Unicode" panose="020B0602030504020204"/>
                <a:cs typeface="Lucida Sans Unicode" panose="020B0602030504020204"/>
              </a:rPr>
              <a:t>in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Mizoram</a:t>
            </a:r>
            <a:r>
              <a:rPr sz="21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Sikkim.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</a:tabLst>
            </a:pP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Coconut</a:t>
            </a:r>
            <a:r>
              <a:rPr sz="21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5" dirty="0">
                <a:latin typeface="Lucida Sans Unicode" panose="020B0602030504020204"/>
                <a:cs typeface="Lucida Sans Unicode" panose="020B0602030504020204"/>
              </a:rPr>
              <a:t>decreasing</a:t>
            </a:r>
            <a:r>
              <a:rPr sz="21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year </a:t>
            </a:r>
            <a:r>
              <a:rPr sz="2100" spc="-240" dirty="0">
                <a:latin typeface="Lucida Sans Unicode" panose="020B0602030504020204"/>
                <a:cs typeface="Lucida Sans Unicode" panose="020B0602030504020204"/>
              </a:rPr>
              <a:t>2012</a:t>
            </a:r>
            <a:r>
              <a:rPr sz="21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2015.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11346"/>
            <a:ext cx="14300835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287500" algn="l"/>
              </a:tabLst>
            </a:pPr>
            <a:r>
              <a:rPr sz="5850" u="sng" spc="49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CONTENT</a:t>
            </a:r>
            <a:r>
              <a:rPr sz="5850" u="sng" dirty="0">
                <a:uFill>
                  <a:solidFill>
                    <a:srgbClr val="000000"/>
                  </a:solidFill>
                </a:uFill>
              </a:rPr>
              <a:t>	</a:t>
            </a:r>
            <a:endParaRPr sz="5850"/>
          </a:p>
        </p:txBody>
      </p:sp>
      <p:grpSp>
        <p:nvGrpSpPr>
          <p:cNvPr id="4" name="object 4"/>
          <p:cNvGrpSpPr/>
          <p:nvPr/>
        </p:nvGrpSpPr>
        <p:grpSpPr>
          <a:xfrm>
            <a:off x="1379501" y="2350654"/>
            <a:ext cx="156210" cy="6730365"/>
            <a:chOff x="1379501" y="2350654"/>
            <a:chExt cx="156210" cy="6730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2350654"/>
              <a:ext cx="155911" cy="1559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2948315"/>
              <a:ext cx="155911" cy="1559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3545977"/>
              <a:ext cx="155911" cy="1559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4143638"/>
              <a:ext cx="155911" cy="1559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4741300"/>
              <a:ext cx="155911" cy="155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5338961"/>
              <a:ext cx="155911" cy="1559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5936623"/>
              <a:ext cx="155911" cy="1559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6534284"/>
              <a:ext cx="155911" cy="1559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7131946"/>
              <a:ext cx="155911" cy="1559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7729607"/>
              <a:ext cx="155911" cy="155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8327269"/>
              <a:ext cx="155911" cy="1559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501" y="8924930"/>
              <a:ext cx="155911" cy="1559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53941" y="2047983"/>
            <a:ext cx="6663055" cy="71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63085">
              <a:lnSpc>
                <a:spcPct val="115000"/>
              </a:lnSpc>
              <a:spcBef>
                <a:spcPts val="95"/>
              </a:spcBef>
            </a:pPr>
            <a:r>
              <a:rPr sz="3400" spc="-25" dirty="0">
                <a:latin typeface="Lucida Sans Unicode" panose="020B0602030504020204"/>
                <a:cs typeface="Lucida Sans Unicode" panose="020B0602030504020204"/>
              </a:rPr>
              <a:t>Aim </a:t>
            </a:r>
            <a:r>
              <a:rPr sz="3400" spc="55" dirty="0">
                <a:latin typeface="Lucida Sans Unicode" panose="020B0602030504020204"/>
                <a:cs typeface="Lucida Sans Unicode" panose="020B0602030504020204"/>
              </a:rPr>
              <a:t>Objectives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 marR="2943860">
              <a:lnSpc>
                <a:spcPct val="115000"/>
              </a:lnSpc>
              <a:spcBef>
                <a:spcPts val="5"/>
              </a:spcBef>
            </a:pPr>
            <a:r>
              <a:rPr sz="3400" spc="80" dirty="0">
                <a:latin typeface="Lucida Sans Unicode" panose="020B0602030504020204"/>
                <a:cs typeface="Lucida Sans Unicode" panose="020B0602030504020204"/>
              </a:rPr>
              <a:t>Problem</a:t>
            </a:r>
            <a:r>
              <a:rPr sz="34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latin typeface="Lucida Sans Unicode" panose="020B0602030504020204"/>
                <a:cs typeface="Lucida Sans Unicode" panose="020B0602030504020204"/>
              </a:rPr>
              <a:t>Analysis Solutions </a:t>
            </a:r>
            <a:r>
              <a:rPr sz="3400" spc="35" dirty="0">
                <a:latin typeface="Lucida Sans Unicode" panose="020B0602030504020204"/>
                <a:cs typeface="Lucida Sans Unicode" panose="020B0602030504020204"/>
              </a:rPr>
              <a:t>Assumptions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 marR="1177925">
              <a:lnSpc>
                <a:spcPct val="115000"/>
              </a:lnSpc>
            </a:pPr>
            <a:r>
              <a:rPr sz="3400" spc="16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3400" spc="-1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latin typeface="Lucida Sans Unicode" panose="020B0602030504020204"/>
                <a:cs typeface="Lucida Sans Unicode" panose="020B0602030504020204"/>
              </a:rPr>
              <a:t>Preprocessing </a:t>
            </a:r>
            <a:r>
              <a:rPr sz="3400" spc="-10" dirty="0">
                <a:latin typeface="Lucida Sans Unicode" panose="020B0602030504020204"/>
                <a:cs typeface="Lucida Sans Unicode" panose="020B0602030504020204"/>
              </a:rPr>
              <a:t>Exploratory</a:t>
            </a:r>
            <a:r>
              <a:rPr sz="34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6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34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latin typeface="Lucida Sans Unicode" panose="020B0602030504020204"/>
                <a:cs typeface="Lucida Sans Unicode" panose="020B0602030504020204"/>
              </a:rPr>
              <a:t>Analysis Results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</a:pPr>
            <a:r>
              <a:rPr sz="3400" spc="114" dirty="0">
                <a:latin typeface="Lucida Sans Unicode" panose="020B0602030504020204"/>
                <a:cs typeface="Lucida Sans Unicode" panose="020B0602030504020204"/>
              </a:rPr>
              <a:t>Performance</a:t>
            </a:r>
            <a:r>
              <a:rPr sz="34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34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7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4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latin typeface="Lucida Sans Unicode" panose="020B0602030504020204"/>
                <a:cs typeface="Lucida Sans Unicode" panose="020B0602030504020204"/>
              </a:rPr>
              <a:t>Algorithms </a:t>
            </a:r>
            <a:r>
              <a:rPr sz="3400" spc="55" dirty="0">
                <a:latin typeface="Lucida Sans Unicode" panose="020B0602030504020204"/>
                <a:cs typeface="Lucida Sans Unicode" panose="020B0602030504020204"/>
              </a:rPr>
              <a:t>Observations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 marR="3919220">
              <a:lnSpc>
                <a:spcPct val="115000"/>
              </a:lnSpc>
              <a:spcBef>
                <a:spcPts val="5"/>
              </a:spcBef>
            </a:pPr>
            <a:r>
              <a:rPr sz="3400" spc="-10" dirty="0">
                <a:latin typeface="Lucida Sans Unicode" panose="020B0602030504020204"/>
                <a:cs typeface="Lucida Sans Unicode" panose="020B0602030504020204"/>
              </a:rPr>
              <a:t>Visualization </a:t>
            </a:r>
            <a:r>
              <a:rPr sz="3400" spc="55" dirty="0">
                <a:latin typeface="Lucida Sans Unicode" panose="020B0602030504020204"/>
                <a:cs typeface="Lucida Sans Unicode" panose="020B0602030504020204"/>
              </a:rPr>
              <a:t>Conclusion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5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1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1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71367" y="2899810"/>
            <a:ext cx="7117098" cy="590044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9855" y="939165"/>
            <a:ext cx="1589278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880" y="2612975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6630" y="2466163"/>
            <a:ext cx="5727700" cy="3550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6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Arial Black" panose="020B0A04020102020204"/>
                <a:cs typeface="Arial Black" panose="020B0A04020102020204"/>
              </a:rPr>
              <a:t>Potato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466090" indent="-264795">
              <a:lnSpc>
                <a:spcPct val="100000"/>
              </a:lnSpc>
              <a:buAutoNum type="arabicPeriod"/>
              <a:tabLst>
                <a:tab pos="466090" algn="l"/>
              </a:tabLst>
            </a:pPr>
            <a:r>
              <a:rPr sz="2100" spc="55" dirty="0">
                <a:latin typeface="Lucida Sans Unicode" panose="020B0602030504020204"/>
                <a:cs typeface="Lucida Sans Unicode" panose="020B0602030504020204"/>
              </a:rPr>
              <a:t>Potatoes</a:t>
            </a:r>
            <a:r>
              <a:rPr sz="21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95" dirty="0">
                <a:latin typeface="Lucida Sans Unicode" panose="020B0602030504020204"/>
                <a:cs typeface="Lucida Sans Unicode" panose="020B0602030504020204"/>
              </a:rPr>
              <a:t>are</a:t>
            </a:r>
            <a:r>
              <a:rPr sz="21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Rabi</a:t>
            </a:r>
            <a:r>
              <a:rPr sz="2100" spc="-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crop.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</a:tabLst>
            </a:pPr>
            <a:r>
              <a:rPr sz="2100" spc="90" dirty="0">
                <a:latin typeface="Lucida Sans Unicode" panose="020B0602030504020204"/>
                <a:cs typeface="Lucida Sans Unicode" panose="020B0602030504020204"/>
              </a:rPr>
              <a:t>West</a:t>
            </a:r>
            <a:r>
              <a:rPr sz="2100" spc="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5" dirty="0">
                <a:latin typeface="Lucida Sans Unicode" panose="020B0602030504020204"/>
                <a:cs typeface="Lucida Sans Unicode" panose="020B0602030504020204"/>
              </a:rPr>
              <a:t>Bengal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largest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50" dirty="0">
                <a:latin typeface="Lucida Sans Unicode" panose="020B0602030504020204"/>
                <a:cs typeface="Lucida Sans Unicode" panose="020B0602030504020204"/>
              </a:rPr>
              <a:t>producer</a:t>
            </a:r>
            <a:r>
              <a:rPr sz="21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potatoes.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</a:tabLst>
            </a:pPr>
            <a:r>
              <a:rPr sz="2100" spc="55" dirty="0">
                <a:latin typeface="Lucida Sans Unicode" panose="020B0602030504020204"/>
                <a:cs typeface="Lucida Sans Unicode" panose="020B0602030504020204"/>
              </a:rPr>
              <a:t>Potato</a:t>
            </a:r>
            <a:r>
              <a:rPr sz="2100" spc="3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3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3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5" dirty="0">
                <a:latin typeface="Lucida Sans Unicode" panose="020B0602030504020204"/>
                <a:cs typeface="Lucida Sans Unicode" panose="020B0602030504020204"/>
              </a:rPr>
              <a:t>decreasing</a:t>
            </a:r>
            <a:r>
              <a:rPr sz="2100" spc="3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3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3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year </a:t>
            </a:r>
            <a:r>
              <a:rPr sz="2100" spc="-215" dirty="0">
                <a:latin typeface="Lucida Sans Unicode" panose="020B0602030504020204"/>
                <a:cs typeface="Lucida Sans Unicode" panose="020B0602030504020204"/>
              </a:rPr>
              <a:t>2001</a:t>
            </a:r>
            <a:r>
              <a:rPr sz="21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2008.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6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2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2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81835" y="2496851"/>
            <a:ext cx="6579283" cy="648219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8410" y="939165"/>
            <a:ext cx="16024225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880" y="2612976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6630" y="2466164"/>
            <a:ext cx="5970270" cy="3550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6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Arial Black" panose="020B0A04020102020204"/>
                <a:cs typeface="Arial Black" panose="020B0A04020102020204"/>
              </a:rPr>
              <a:t>Onion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466090" indent="-264795">
              <a:lnSpc>
                <a:spcPct val="100000"/>
              </a:lnSpc>
              <a:buAutoNum type="arabicPeriod"/>
              <a:tabLst>
                <a:tab pos="466090" algn="l"/>
              </a:tabLst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Onion</a:t>
            </a:r>
            <a:r>
              <a:rPr sz="2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25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Rabi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crop.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</a:tabLst>
            </a:pPr>
            <a:r>
              <a:rPr sz="2100" spc="60" dirty="0">
                <a:latin typeface="Lucida Sans Unicode" panose="020B0602030504020204"/>
                <a:cs typeface="Lucida Sans Unicode" panose="020B0602030504020204"/>
              </a:rPr>
              <a:t>Gujarat</a:t>
            </a:r>
            <a:r>
              <a:rPr sz="2100" spc="2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100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80" dirty="0">
                <a:latin typeface="Lucida Sans Unicode" panose="020B0602030504020204"/>
                <a:cs typeface="Lucida Sans Unicode" panose="020B0602030504020204"/>
              </a:rPr>
              <a:t>Maharashtra</a:t>
            </a:r>
            <a:r>
              <a:rPr sz="2100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95" dirty="0">
                <a:latin typeface="Lucida Sans Unicode" panose="020B0602030504020204"/>
                <a:cs typeface="Lucida Sans Unicode" panose="020B0602030504020204"/>
              </a:rPr>
              <a:t>are</a:t>
            </a:r>
            <a:r>
              <a:rPr sz="2100" spc="2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22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45" dirty="0">
                <a:latin typeface="Lucida Sans Unicode" panose="020B0602030504020204"/>
                <a:cs typeface="Lucida Sans Unicode" panose="020B0602030504020204"/>
              </a:rPr>
              <a:t>major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onion-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producing</a:t>
            </a:r>
            <a:r>
              <a:rPr sz="21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states.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66065">
              <a:lnSpc>
                <a:spcPct val="116000"/>
              </a:lnSpc>
              <a:buAutoNum type="arabicPeriod"/>
              <a:tabLst>
                <a:tab pos="466725" algn="l"/>
              </a:tabLst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Onion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1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5" dirty="0">
                <a:latin typeface="Lucida Sans Unicode" panose="020B0602030504020204"/>
                <a:cs typeface="Lucida Sans Unicode" panose="020B0602030504020204"/>
              </a:rPr>
              <a:t>decreasing</a:t>
            </a:r>
            <a:r>
              <a:rPr sz="21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90" dirty="0">
                <a:latin typeface="Lucida Sans Unicode" panose="020B0602030504020204"/>
                <a:cs typeface="Lucida Sans Unicode" panose="020B0602030504020204"/>
              </a:rPr>
              <a:t>year</a:t>
            </a:r>
            <a:r>
              <a:rPr sz="21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75" dirty="0">
                <a:latin typeface="Lucida Sans Unicode" panose="020B0602030504020204"/>
                <a:cs typeface="Lucida Sans Unicode" panose="020B0602030504020204"/>
              </a:rPr>
              <a:t>2012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10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2014.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957" y="0"/>
            <a:ext cx="1251585" cy="10287000"/>
          </a:xfrm>
          <a:custGeom>
            <a:avLst/>
            <a:gdLst/>
            <a:ahLst/>
            <a:cxnLst/>
            <a:rect l="l" t="t" r="r" b="b"/>
            <a:pathLst>
              <a:path w="1251585" h="10287000">
                <a:moveTo>
                  <a:pt x="1251142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51142" y="0"/>
                </a:lnTo>
                <a:lnTo>
                  <a:pt x="1251142" y="10286999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99330" y="1824386"/>
            <a:ext cx="14060169" cy="0"/>
          </a:xfrm>
          <a:custGeom>
            <a:avLst/>
            <a:gdLst/>
            <a:ahLst/>
            <a:cxnLst/>
            <a:rect l="l" t="t" r="r" b="b"/>
            <a:pathLst>
              <a:path w="14060169">
                <a:moveTo>
                  <a:pt x="0" y="0"/>
                </a:moveTo>
                <a:lnTo>
                  <a:pt x="1405996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2919" y="1006162"/>
            <a:ext cx="339725" cy="694690"/>
          </a:xfrm>
          <a:custGeom>
            <a:avLst/>
            <a:gdLst/>
            <a:ahLst/>
            <a:cxnLst/>
            <a:rect l="l" t="t" r="r" b="b"/>
            <a:pathLst>
              <a:path w="339725" h="694689">
                <a:moveTo>
                  <a:pt x="131203" y="133349"/>
                </a:moveTo>
                <a:lnTo>
                  <a:pt x="118419" y="133349"/>
                </a:lnTo>
                <a:lnTo>
                  <a:pt x="131012" y="114299"/>
                </a:lnTo>
                <a:lnTo>
                  <a:pt x="144440" y="95249"/>
                </a:lnTo>
                <a:lnTo>
                  <a:pt x="158647" y="77469"/>
                </a:lnTo>
                <a:lnTo>
                  <a:pt x="173576" y="60959"/>
                </a:lnTo>
                <a:lnTo>
                  <a:pt x="179803" y="50799"/>
                </a:lnTo>
                <a:lnTo>
                  <a:pt x="209003" y="12699"/>
                </a:lnTo>
                <a:lnTo>
                  <a:pt x="240001" y="1269"/>
                </a:lnTo>
                <a:lnTo>
                  <a:pt x="241187" y="1269"/>
                </a:lnTo>
                <a:lnTo>
                  <a:pt x="244746" y="0"/>
                </a:lnTo>
                <a:lnTo>
                  <a:pt x="250677" y="2539"/>
                </a:lnTo>
                <a:lnTo>
                  <a:pt x="248700" y="6349"/>
                </a:lnTo>
                <a:lnTo>
                  <a:pt x="243986" y="17779"/>
                </a:lnTo>
                <a:lnTo>
                  <a:pt x="239302" y="27939"/>
                </a:lnTo>
                <a:lnTo>
                  <a:pt x="205207" y="27939"/>
                </a:lnTo>
                <a:lnTo>
                  <a:pt x="201253" y="33019"/>
                </a:lnTo>
                <a:lnTo>
                  <a:pt x="199474" y="35559"/>
                </a:lnTo>
                <a:lnTo>
                  <a:pt x="234774" y="35559"/>
                </a:lnTo>
                <a:lnTo>
                  <a:pt x="232408" y="39369"/>
                </a:lnTo>
                <a:lnTo>
                  <a:pt x="200759" y="64769"/>
                </a:lnTo>
                <a:lnTo>
                  <a:pt x="174564" y="76199"/>
                </a:lnTo>
                <a:lnTo>
                  <a:pt x="174366" y="76199"/>
                </a:lnTo>
                <a:lnTo>
                  <a:pt x="155054" y="100329"/>
                </a:lnTo>
                <a:lnTo>
                  <a:pt x="137002" y="124459"/>
                </a:lnTo>
                <a:lnTo>
                  <a:pt x="131203" y="133349"/>
                </a:lnTo>
                <a:close/>
              </a:path>
              <a:path w="339725" h="694689">
                <a:moveTo>
                  <a:pt x="78376" y="242569"/>
                </a:moveTo>
                <a:lnTo>
                  <a:pt x="69193" y="242569"/>
                </a:lnTo>
                <a:lnTo>
                  <a:pt x="76773" y="218439"/>
                </a:lnTo>
                <a:lnTo>
                  <a:pt x="86096" y="194309"/>
                </a:lnTo>
                <a:lnTo>
                  <a:pt x="97049" y="170179"/>
                </a:lnTo>
                <a:lnTo>
                  <a:pt x="109522" y="147319"/>
                </a:lnTo>
                <a:lnTo>
                  <a:pt x="94284" y="116839"/>
                </a:lnTo>
                <a:lnTo>
                  <a:pt x="89926" y="83819"/>
                </a:lnTo>
                <a:lnTo>
                  <a:pt x="95761" y="50799"/>
                </a:lnTo>
                <a:lnTo>
                  <a:pt x="111104" y="20319"/>
                </a:lnTo>
                <a:lnTo>
                  <a:pt x="113279" y="17779"/>
                </a:lnTo>
                <a:lnTo>
                  <a:pt x="118616" y="17779"/>
                </a:lnTo>
                <a:lnTo>
                  <a:pt x="119803" y="21589"/>
                </a:lnTo>
                <a:lnTo>
                  <a:pt x="124257" y="49529"/>
                </a:lnTo>
                <a:lnTo>
                  <a:pt x="124361" y="64769"/>
                </a:lnTo>
                <a:lnTo>
                  <a:pt x="124448" y="77469"/>
                </a:lnTo>
                <a:lnTo>
                  <a:pt x="121971" y="105409"/>
                </a:lnTo>
                <a:lnTo>
                  <a:pt x="118419" y="133349"/>
                </a:lnTo>
                <a:lnTo>
                  <a:pt x="131203" y="133349"/>
                </a:lnTo>
                <a:lnTo>
                  <a:pt x="120433" y="149859"/>
                </a:lnTo>
                <a:lnTo>
                  <a:pt x="105569" y="175259"/>
                </a:lnTo>
                <a:lnTo>
                  <a:pt x="152662" y="175259"/>
                </a:lnTo>
                <a:lnTo>
                  <a:pt x="142710" y="184149"/>
                </a:lnTo>
                <a:lnTo>
                  <a:pt x="119657" y="198119"/>
                </a:lnTo>
                <a:lnTo>
                  <a:pt x="99688" y="203199"/>
                </a:lnTo>
                <a:lnTo>
                  <a:pt x="92125" y="203199"/>
                </a:lnTo>
                <a:lnTo>
                  <a:pt x="81230" y="232409"/>
                </a:lnTo>
                <a:lnTo>
                  <a:pt x="78376" y="242569"/>
                </a:lnTo>
                <a:close/>
              </a:path>
              <a:path w="339725" h="694689">
                <a:moveTo>
                  <a:pt x="234774" y="35559"/>
                </a:moveTo>
                <a:lnTo>
                  <a:pt x="199474" y="35559"/>
                </a:lnTo>
                <a:lnTo>
                  <a:pt x="203625" y="31749"/>
                </a:lnTo>
                <a:lnTo>
                  <a:pt x="204218" y="30479"/>
                </a:lnTo>
                <a:lnTo>
                  <a:pt x="204614" y="29209"/>
                </a:lnTo>
                <a:lnTo>
                  <a:pt x="205207" y="27939"/>
                </a:lnTo>
                <a:lnTo>
                  <a:pt x="239302" y="27939"/>
                </a:lnTo>
                <a:lnTo>
                  <a:pt x="238716" y="29209"/>
                </a:lnTo>
                <a:lnTo>
                  <a:pt x="234774" y="35559"/>
                </a:lnTo>
                <a:close/>
              </a:path>
              <a:path w="339725" h="694689">
                <a:moveTo>
                  <a:pt x="152662" y="175259"/>
                </a:moveTo>
                <a:lnTo>
                  <a:pt x="105569" y="175259"/>
                </a:lnTo>
                <a:lnTo>
                  <a:pt x="121165" y="163829"/>
                </a:lnTo>
                <a:lnTo>
                  <a:pt x="137669" y="154939"/>
                </a:lnTo>
                <a:lnTo>
                  <a:pt x="155026" y="146049"/>
                </a:lnTo>
                <a:lnTo>
                  <a:pt x="176739" y="138429"/>
                </a:lnTo>
                <a:lnTo>
                  <a:pt x="180099" y="142239"/>
                </a:lnTo>
                <a:lnTo>
                  <a:pt x="178123" y="146049"/>
                </a:lnTo>
                <a:lnTo>
                  <a:pt x="162613" y="166369"/>
                </a:lnTo>
                <a:lnTo>
                  <a:pt x="152662" y="175259"/>
                </a:lnTo>
                <a:close/>
              </a:path>
              <a:path w="339725" h="694689">
                <a:moveTo>
                  <a:pt x="74985" y="396239"/>
                </a:moveTo>
                <a:lnTo>
                  <a:pt x="67216" y="396239"/>
                </a:lnTo>
                <a:lnTo>
                  <a:pt x="64053" y="384809"/>
                </a:lnTo>
                <a:lnTo>
                  <a:pt x="62866" y="377189"/>
                </a:lnTo>
                <a:lnTo>
                  <a:pt x="61640" y="370839"/>
                </a:lnTo>
                <a:lnTo>
                  <a:pt x="60618" y="364489"/>
                </a:lnTo>
                <a:lnTo>
                  <a:pt x="59781" y="356869"/>
                </a:lnTo>
                <a:lnTo>
                  <a:pt x="59110" y="350519"/>
                </a:lnTo>
                <a:lnTo>
                  <a:pt x="58913" y="349249"/>
                </a:lnTo>
                <a:lnTo>
                  <a:pt x="57974" y="328929"/>
                </a:lnTo>
                <a:lnTo>
                  <a:pt x="58369" y="309879"/>
                </a:lnTo>
                <a:lnTo>
                  <a:pt x="60025" y="290829"/>
                </a:lnTo>
                <a:lnTo>
                  <a:pt x="62866" y="271779"/>
                </a:lnTo>
                <a:lnTo>
                  <a:pt x="62076" y="271779"/>
                </a:lnTo>
                <a:lnTo>
                  <a:pt x="45170" y="250189"/>
                </a:lnTo>
                <a:lnTo>
                  <a:pt x="36104" y="219709"/>
                </a:lnTo>
                <a:lnTo>
                  <a:pt x="37750" y="187959"/>
                </a:lnTo>
                <a:lnTo>
                  <a:pt x="52982" y="166369"/>
                </a:lnTo>
                <a:lnTo>
                  <a:pt x="54761" y="165099"/>
                </a:lnTo>
                <a:lnTo>
                  <a:pt x="56936" y="165099"/>
                </a:lnTo>
                <a:lnTo>
                  <a:pt x="58517" y="166369"/>
                </a:lnTo>
                <a:lnTo>
                  <a:pt x="62910" y="173989"/>
                </a:lnTo>
                <a:lnTo>
                  <a:pt x="64745" y="182879"/>
                </a:lnTo>
                <a:lnTo>
                  <a:pt x="65634" y="200659"/>
                </a:lnTo>
                <a:lnTo>
                  <a:pt x="67710" y="222249"/>
                </a:lnTo>
                <a:lnTo>
                  <a:pt x="68525" y="232409"/>
                </a:lnTo>
                <a:lnTo>
                  <a:pt x="69193" y="242569"/>
                </a:lnTo>
                <a:lnTo>
                  <a:pt x="78376" y="242569"/>
                </a:lnTo>
                <a:lnTo>
                  <a:pt x="73023" y="261619"/>
                </a:lnTo>
                <a:lnTo>
                  <a:pt x="67744" y="290829"/>
                </a:lnTo>
                <a:lnTo>
                  <a:pt x="65634" y="321309"/>
                </a:lnTo>
                <a:lnTo>
                  <a:pt x="93192" y="321309"/>
                </a:lnTo>
                <a:lnTo>
                  <a:pt x="88005" y="328929"/>
                </a:lnTo>
                <a:lnTo>
                  <a:pt x="68600" y="345439"/>
                </a:lnTo>
                <a:lnTo>
                  <a:pt x="68007" y="346709"/>
                </a:lnTo>
                <a:lnTo>
                  <a:pt x="66623" y="346709"/>
                </a:lnTo>
                <a:lnTo>
                  <a:pt x="67361" y="354329"/>
                </a:lnTo>
                <a:lnTo>
                  <a:pt x="68377" y="363219"/>
                </a:lnTo>
                <a:lnTo>
                  <a:pt x="69653" y="370839"/>
                </a:lnTo>
                <a:lnTo>
                  <a:pt x="71170" y="379729"/>
                </a:lnTo>
                <a:lnTo>
                  <a:pt x="74985" y="396239"/>
                </a:lnTo>
                <a:close/>
              </a:path>
              <a:path w="339725" h="694689">
                <a:moveTo>
                  <a:pt x="94695" y="204469"/>
                </a:moveTo>
                <a:lnTo>
                  <a:pt x="92718" y="204469"/>
                </a:lnTo>
                <a:lnTo>
                  <a:pt x="92125" y="203199"/>
                </a:lnTo>
                <a:lnTo>
                  <a:pt x="99688" y="203199"/>
                </a:lnTo>
                <a:lnTo>
                  <a:pt x="94695" y="204469"/>
                </a:lnTo>
                <a:close/>
              </a:path>
              <a:path w="339725" h="694689">
                <a:moveTo>
                  <a:pt x="93192" y="321309"/>
                </a:moveTo>
                <a:lnTo>
                  <a:pt x="65634" y="321309"/>
                </a:lnTo>
                <a:lnTo>
                  <a:pt x="73792" y="302259"/>
                </a:lnTo>
                <a:lnTo>
                  <a:pt x="84193" y="284479"/>
                </a:lnTo>
                <a:lnTo>
                  <a:pt x="96632" y="267969"/>
                </a:lnTo>
                <a:lnTo>
                  <a:pt x="110906" y="252729"/>
                </a:lnTo>
                <a:lnTo>
                  <a:pt x="114465" y="250189"/>
                </a:lnTo>
                <a:lnTo>
                  <a:pt x="119012" y="253999"/>
                </a:lnTo>
                <a:lnTo>
                  <a:pt x="118419" y="257809"/>
                </a:lnTo>
                <a:lnTo>
                  <a:pt x="112803" y="281939"/>
                </a:lnTo>
                <a:lnTo>
                  <a:pt x="102702" y="307339"/>
                </a:lnTo>
                <a:lnTo>
                  <a:pt x="93192" y="321309"/>
                </a:lnTo>
                <a:close/>
              </a:path>
              <a:path w="339725" h="694689">
                <a:moveTo>
                  <a:pt x="128119" y="519429"/>
                </a:moveTo>
                <a:lnTo>
                  <a:pt x="118616" y="519429"/>
                </a:lnTo>
                <a:lnTo>
                  <a:pt x="105003" y="494029"/>
                </a:lnTo>
                <a:lnTo>
                  <a:pt x="92743" y="469899"/>
                </a:lnTo>
                <a:lnTo>
                  <a:pt x="82003" y="443229"/>
                </a:lnTo>
                <a:lnTo>
                  <a:pt x="72949" y="417829"/>
                </a:lnTo>
                <a:lnTo>
                  <a:pt x="70577" y="417829"/>
                </a:lnTo>
                <a:lnTo>
                  <a:pt x="25057" y="389889"/>
                </a:lnTo>
                <a:lnTo>
                  <a:pt x="593" y="341629"/>
                </a:lnTo>
                <a:lnTo>
                  <a:pt x="0" y="339089"/>
                </a:lnTo>
                <a:lnTo>
                  <a:pt x="2767" y="335279"/>
                </a:lnTo>
                <a:lnTo>
                  <a:pt x="42899" y="361949"/>
                </a:lnTo>
                <a:lnTo>
                  <a:pt x="49201" y="370839"/>
                </a:lnTo>
                <a:lnTo>
                  <a:pt x="55502" y="378459"/>
                </a:lnTo>
                <a:lnTo>
                  <a:pt x="61581" y="387349"/>
                </a:lnTo>
                <a:lnTo>
                  <a:pt x="67216" y="396239"/>
                </a:lnTo>
                <a:lnTo>
                  <a:pt x="74985" y="396239"/>
                </a:lnTo>
                <a:lnTo>
                  <a:pt x="75571" y="398779"/>
                </a:lnTo>
                <a:lnTo>
                  <a:pt x="81030" y="417829"/>
                </a:lnTo>
                <a:lnTo>
                  <a:pt x="87489" y="436879"/>
                </a:lnTo>
                <a:lnTo>
                  <a:pt x="94893" y="455929"/>
                </a:lnTo>
                <a:lnTo>
                  <a:pt x="116069" y="455929"/>
                </a:lnTo>
                <a:lnTo>
                  <a:pt x="107545" y="474979"/>
                </a:lnTo>
                <a:lnTo>
                  <a:pt x="107150" y="476249"/>
                </a:lnTo>
                <a:lnTo>
                  <a:pt x="105766" y="476249"/>
                </a:lnTo>
                <a:lnTo>
                  <a:pt x="105964" y="477519"/>
                </a:lnTo>
                <a:lnTo>
                  <a:pt x="106359" y="478789"/>
                </a:lnTo>
                <a:lnTo>
                  <a:pt x="106162" y="478789"/>
                </a:lnTo>
                <a:lnTo>
                  <a:pt x="105964" y="480059"/>
                </a:lnTo>
                <a:lnTo>
                  <a:pt x="118323" y="502919"/>
                </a:lnTo>
                <a:lnTo>
                  <a:pt x="128119" y="519429"/>
                </a:lnTo>
                <a:close/>
              </a:path>
              <a:path w="339725" h="694689">
                <a:moveTo>
                  <a:pt x="116069" y="455929"/>
                </a:moveTo>
                <a:lnTo>
                  <a:pt x="94893" y="455929"/>
                </a:lnTo>
                <a:lnTo>
                  <a:pt x="91779" y="433069"/>
                </a:lnTo>
                <a:lnTo>
                  <a:pt x="91901" y="424179"/>
                </a:lnTo>
                <a:lnTo>
                  <a:pt x="91989" y="417829"/>
                </a:lnTo>
                <a:lnTo>
                  <a:pt x="92076" y="411479"/>
                </a:lnTo>
                <a:lnTo>
                  <a:pt x="96895" y="389889"/>
                </a:lnTo>
                <a:lnTo>
                  <a:pt x="107348" y="369569"/>
                </a:lnTo>
                <a:lnTo>
                  <a:pt x="109325" y="367029"/>
                </a:lnTo>
                <a:lnTo>
                  <a:pt x="114267" y="367029"/>
                </a:lnTo>
                <a:lnTo>
                  <a:pt x="115256" y="370839"/>
                </a:lnTo>
                <a:lnTo>
                  <a:pt x="120584" y="396239"/>
                </a:lnTo>
                <a:lnTo>
                  <a:pt x="122150" y="424179"/>
                </a:lnTo>
                <a:lnTo>
                  <a:pt x="118341" y="450849"/>
                </a:lnTo>
                <a:lnTo>
                  <a:pt x="116069" y="455929"/>
                </a:lnTo>
                <a:close/>
              </a:path>
              <a:path w="339725" h="694689">
                <a:moveTo>
                  <a:pt x="107215" y="546099"/>
                </a:moveTo>
                <a:lnTo>
                  <a:pt x="82265" y="537209"/>
                </a:lnTo>
                <a:lnTo>
                  <a:pt x="62097" y="519429"/>
                </a:lnTo>
                <a:lnTo>
                  <a:pt x="49028" y="495299"/>
                </a:lnTo>
                <a:lnTo>
                  <a:pt x="48237" y="492759"/>
                </a:lnTo>
                <a:lnTo>
                  <a:pt x="50016" y="490219"/>
                </a:lnTo>
                <a:lnTo>
                  <a:pt x="52389" y="490219"/>
                </a:lnTo>
                <a:lnTo>
                  <a:pt x="63021" y="488949"/>
                </a:lnTo>
                <a:lnTo>
                  <a:pt x="100518" y="505459"/>
                </a:lnTo>
                <a:lnTo>
                  <a:pt x="106730" y="510539"/>
                </a:lnTo>
                <a:lnTo>
                  <a:pt x="112757" y="514349"/>
                </a:lnTo>
                <a:lnTo>
                  <a:pt x="118616" y="519429"/>
                </a:lnTo>
                <a:lnTo>
                  <a:pt x="128119" y="519429"/>
                </a:lnTo>
                <a:lnTo>
                  <a:pt x="131887" y="525779"/>
                </a:lnTo>
                <a:lnTo>
                  <a:pt x="144086" y="544829"/>
                </a:lnTo>
                <a:lnTo>
                  <a:pt x="134630" y="544829"/>
                </a:lnTo>
                <a:lnTo>
                  <a:pt x="107215" y="546099"/>
                </a:lnTo>
                <a:close/>
              </a:path>
              <a:path w="339725" h="694689">
                <a:moveTo>
                  <a:pt x="194467" y="582929"/>
                </a:moveTo>
                <a:lnTo>
                  <a:pt x="172389" y="582929"/>
                </a:lnTo>
                <a:lnTo>
                  <a:pt x="165970" y="567689"/>
                </a:lnTo>
                <a:lnTo>
                  <a:pt x="161516" y="552449"/>
                </a:lnTo>
                <a:lnTo>
                  <a:pt x="158989" y="537209"/>
                </a:lnTo>
                <a:lnTo>
                  <a:pt x="158353" y="520699"/>
                </a:lnTo>
                <a:lnTo>
                  <a:pt x="158353" y="518159"/>
                </a:lnTo>
                <a:lnTo>
                  <a:pt x="161714" y="515619"/>
                </a:lnTo>
                <a:lnTo>
                  <a:pt x="164482" y="516889"/>
                </a:lnTo>
                <a:lnTo>
                  <a:pt x="187217" y="552449"/>
                </a:lnTo>
                <a:lnTo>
                  <a:pt x="194467" y="582929"/>
                </a:lnTo>
                <a:close/>
              </a:path>
              <a:path w="339725" h="694689">
                <a:moveTo>
                  <a:pt x="219313" y="629919"/>
                </a:moveTo>
                <a:lnTo>
                  <a:pt x="207777" y="629919"/>
                </a:lnTo>
                <a:lnTo>
                  <a:pt x="195029" y="618489"/>
                </a:lnTo>
                <a:lnTo>
                  <a:pt x="182892" y="605789"/>
                </a:lnTo>
                <a:lnTo>
                  <a:pt x="171385" y="593089"/>
                </a:lnTo>
                <a:lnTo>
                  <a:pt x="160528" y="579119"/>
                </a:lnTo>
                <a:lnTo>
                  <a:pt x="153899" y="571499"/>
                </a:lnTo>
                <a:lnTo>
                  <a:pt x="147381" y="562609"/>
                </a:lnTo>
                <a:lnTo>
                  <a:pt x="141012" y="553719"/>
                </a:lnTo>
                <a:lnTo>
                  <a:pt x="134827" y="544829"/>
                </a:lnTo>
                <a:lnTo>
                  <a:pt x="144086" y="544829"/>
                </a:lnTo>
                <a:lnTo>
                  <a:pt x="146525" y="548639"/>
                </a:lnTo>
                <a:lnTo>
                  <a:pt x="162109" y="570229"/>
                </a:lnTo>
                <a:lnTo>
                  <a:pt x="168831" y="579119"/>
                </a:lnTo>
                <a:lnTo>
                  <a:pt x="172389" y="582929"/>
                </a:lnTo>
                <a:lnTo>
                  <a:pt x="194467" y="582929"/>
                </a:lnTo>
                <a:lnTo>
                  <a:pt x="195529" y="591819"/>
                </a:lnTo>
                <a:lnTo>
                  <a:pt x="195634" y="595629"/>
                </a:lnTo>
                <a:lnTo>
                  <a:pt x="195704" y="598169"/>
                </a:lnTo>
                <a:lnTo>
                  <a:pt x="195810" y="601979"/>
                </a:lnTo>
                <a:lnTo>
                  <a:pt x="195915" y="607059"/>
                </a:lnTo>
                <a:lnTo>
                  <a:pt x="195717" y="607059"/>
                </a:lnTo>
                <a:lnTo>
                  <a:pt x="195322" y="608329"/>
                </a:lnTo>
                <a:lnTo>
                  <a:pt x="211567" y="623569"/>
                </a:lnTo>
                <a:lnTo>
                  <a:pt x="219313" y="629919"/>
                </a:lnTo>
                <a:close/>
              </a:path>
              <a:path w="339725" h="694689">
                <a:moveTo>
                  <a:pt x="285417" y="661669"/>
                </a:moveTo>
                <a:lnTo>
                  <a:pt x="265306" y="661669"/>
                </a:lnTo>
                <a:lnTo>
                  <a:pt x="255186" y="648969"/>
                </a:lnTo>
                <a:lnTo>
                  <a:pt x="247365" y="633729"/>
                </a:lnTo>
                <a:lnTo>
                  <a:pt x="241842" y="618489"/>
                </a:lnTo>
                <a:lnTo>
                  <a:pt x="238617" y="601979"/>
                </a:lnTo>
                <a:lnTo>
                  <a:pt x="238222" y="598169"/>
                </a:lnTo>
                <a:lnTo>
                  <a:pt x="243757" y="595629"/>
                </a:lnTo>
                <a:lnTo>
                  <a:pt x="273782" y="631189"/>
                </a:lnTo>
                <a:lnTo>
                  <a:pt x="285417" y="661669"/>
                </a:lnTo>
                <a:close/>
              </a:path>
              <a:path w="339725" h="694689">
                <a:moveTo>
                  <a:pt x="202797" y="654049"/>
                </a:moveTo>
                <a:lnTo>
                  <a:pt x="177381" y="651509"/>
                </a:lnTo>
                <a:lnTo>
                  <a:pt x="153522" y="642619"/>
                </a:lnTo>
                <a:lnTo>
                  <a:pt x="132850" y="626109"/>
                </a:lnTo>
                <a:lnTo>
                  <a:pt x="129885" y="623569"/>
                </a:lnTo>
                <a:lnTo>
                  <a:pt x="132257" y="619759"/>
                </a:lnTo>
                <a:lnTo>
                  <a:pt x="136014" y="618489"/>
                </a:lnTo>
                <a:lnTo>
                  <a:pt x="153760" y="618489"/>
                </a:lnTo>
                <a:lnTo>
                  <a:pt x="172266" y="619759"/>
                </a:lnTo>
                <a:lnTo>
                  <a:pt x="190587" y="623569"/>
                </a:lnTo>
                <a:lnTo>
                  <a:pt x="207777" y="629919"/>
                </a:lnTo>
                <a:lnTo>
                  <a:pt x="219313" y="629919"/>
                </a:lnTo>
                <a:lnTo>
                  <a:pt x="228609" y="637539"/>
                </a:lnTo>
                <a:lnTo>
                  <a:pt x="242924" y="647699"/>
                </a:lnTo>
                <a:lnTo>
                  <a:pt x="228139" y="647699"/>
                </a:lnTo>
                <a:lnTo>
                  <a:pt x="202797" y="654049"/>
                </a:lnTo>
                <a:close/>
              </a:path>
              <a:path w="339725" h="694689">
                <a:moveTo>
                  <a:pt x="338058" y="694689"/>
                </a:moveTo>
                <a:lnTo>
                  <a:pt x="335685" y="693419"/>
                </a:lnTo>
                <a:lnTo>
                  <a:pt x="306745" y="687069"/>
                </a:lnTo>
                <a:lnTo>
                  <a:pt x="279268" y="676909"/>
                </a:lnTo>
                <a:lnTo>
                  <a:pt x="253311" y="664209"/>
                </a:lnTo>
                <a:lnTo>
                  <a:pt x="228930" y="647699"/>
                </a:lnTo>
                <a:lnTo>
                  <a:pt x="242924" y="647699"/>
                </a:lnTo>
                <a:lnTo>
                  <a:pt x="246503" y="650239"/>
                </a:lnTo>
                <a:lnTo>
                  <a:pt x="265306" y="661669"/>
                </a:lnTo>
                <a:lnTo>
                  <a:pt x="285417" y="661669"/>
                </a:lnTo>
                <a:lnTo>
                  <a:pt x="287448" y="671829"/>
                </a:lnTo>
                <a:lnTo>
                  <a:pt x="288041" y="671829"/>
                </a:lnTo>
                <a:lnTo>
                  <a:pt x="288436" y="673099"/>
                </a:lnTo>
                <a:lnTo>
                  <a:pt x="300001" y="678179"/>
                </a:lnTo>
                <a:lnTo>
                  <a:pt x="324021" y="685799"/>
                </a:lnTo>
                <a:lnTo>
                  <a:pt x="336476" y="689609"/>
                </a:lnTo>
                <a:lnTo>
                  <a:pt x="339442" y="690879"/>
                </a:lnTo>
                <a:lnTo>
                  <a:pt x="338058" y="69468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2346" y="1006163"/>
            <a:ext cx="340360" cy="694690"/>
          </a:xfrm>
          <a:custGeom>
            <a:avLst/>
            <a:gdLst/>
            <a:ahLst/>
            <a:cxnLst/>
            <a:rect l="l" t="t" r="r" b="b"/>
            <a:pathLst>
              <a:path w="340360" h="694689">
                <a:moveTo>
                  <a:pt x="244729" y="175259"/>
                </a:moveTo>
                <a:lnTo>
                  <a:pt x="234268" y="175259"/>
                </a:lnTo>
                <a:lnTo>
                  <a:pt x="219404" y="149859"/>
                </a:lnTo>
                <a:lnTo>
                  <a:pt x="202835" y="124459"/>
                </a:lnTo>
                <a:lnTo>
                  <a:pt x="184783" y="100329"/>
                </a:lnTo>
                <a:lnTo>
                  <a:pt x="165470" y="76199"/>
                </a:lnTo>
                <a:lnTo>
                  <a:pt x="165273" y="76199"/>
                </a:lnTo>
                <a:lnTo>
                  <a:pt x="152286" y="71119"/>
                </a:lnTo>
                <a:lnTo>
                  <a:pt x="115256" y="48259"/>
                </a:lnTo>
                <a:lnTo>
                  <a:pt x="91137" y="6349"/>
                </a:lnTo>
                <a:lnTo>
                  <a:pt x="89358" y="2539"/>
                </a:lnTo>
                <a:lnTo>
                  <a:pt x="95091" y="0"/>
                </a:lnTo>
                <a:lnTo>
                  <a:pt x="98649" y="1269"/>
                </a:lnTo>
                <a:lnTo>
                  <a:pt x="99836" y="1269"/>
                </a:lnTo>
                <a:lnTo>
                  <a:pt x="139572" y="19049"/>
                </a:lnTo>
                <a:lnTo>
                  <a:pt x="146675" y="27939"/>
                </a:lnTo>
                <a:lnTo>
                  <a:pt x="134234" y="27939"/>
                </a:lnTo>
                <a:lnTo>
                  <a:pt x="134827" y="29209"/>
                </a:lnTo>
                <a:lnTo>
                  <a:pt x="135223" y="30479"/>
                </a:lnTo>
                <a:lnTo>
                  <a:pt x="135816" y="31749"/>
                </a:lnTo>
                <a:lnTo>
                  <a:pt x="139967" y="35559"/>
                </a:lnTo>
                <a:lnTo>
                  <a:pt x="151791" y="35559"/>
                </a:lnTo>
                <a:lnTo>
                  <a:pt x="154251" y="39369"/>
                </a:lnTo>
                <a:lnTo>
                  <a:pt x="160145" y="50799"/>
                </a:lnTo>
                <a:lnTo>
                  <a:pt x="166261" y="60959"/>
                </a:lnTo>
                <a:lnTo>
                  <a:pt x="181304" y="78739"/>
                </a:lnTo>
                <a:lnTo>
                  <a:pt x="195569" y="95249"/>
                </a:lnTo>
                <a:lnTo>
                  <a:pt x="209019" y="114299"/>
                </a:lnTo>
                <a:lnTo>
                  <a:pt x="221616" y="133349"/>
                </a:lnTo>
                <a:lnTo>
                  <a:pt x="237800" y="133349"/>
                </a:lnTo>
                <a:lnTo>
                  <a:pt x="230512" y="147319"/>
                </a:lnTo>
                <a:lnTo>
                  <a:pt x="242902" y="171449"/>
                </a:lnTo>
                <a:lnTo>
                  <a:pt x="244729" y="175259"/>
                </a:lnTo>
                <a:close/>
              </a:path>
              <a:path w="340360" h="694689">
                <a:moveTo>
                  <a:pt x="237800" y="133349"/>
                </a:moveTo>
                <a:lnTo>
                  <a:pt x="221616" y="133349"/>
                </a:lnTo>
                <a:lnTo>
                  <a:pt x="218063" y="105409"/>
                </a:lnTo>
                <a:lnTo>
                  <a:pt x="215699" y="78739"/>
                </a:lnTo>
                <a:lnTo>
                  <a:pt x="215777" y="49529"/>
                </a:lnTo>
                <a:lnTo>
                  <a:pt x="220232" y="21589"/>
                </a:lnTo>
                <a:lnTo>
                  <a:pt x="221220" y="17779"/>
                </a:lnTo>
                <a:lnTo>
                  <a:pt x="226756" y="17779"/>
                </a:lnTo>
                <a:lnTo>
                  <a:pt x="228930" y="21589"/>
                </a:lnTo>
                <a:lnTo>
                  <a:pt x="244273" y="50799"/>
                </a:lnTo>
                <a:lnTo>
                  <a:pt x="250108" y="83819"/>
                </a:lnTo>
                <a:lnTo>
                  <a:pt x="245750" y="118109"/>
                </a:lnTo>
                <a:lnTo>
                  <a:pt x="237800" y="133349"/>
                </a:lnTo>
                <a:close/>
              </a:path>
              <a:path w="340360" h="694689">
                <a:moveTo>
                  <a:pt x="151791" y="35559"/>
                </a:moveTo>
                <a:lnTo>
                  <a:pt x="139967" y="35559"/>
                </a:lnTo>
                <a:lnTo>
                  <a:pt x="138188" y="33019"/>
                </a:lnTo>
                <a:lnTo>
                  <a:pt x="134234" y="27939"/>
                </a:lnTo>
                <a:lnTo>
                  <a:pt x="146675" y="27939"/>
                </a:lnTo>
                <a:lnTo>
                  <a:pt x="147690" y="29209"/>
                </a:lnTo>
                <a:lnTo>
                  <a:pt x="151791" y="35559"/>
                </a:lnTo>
                <a:close/>
              </a:path>
              <a:path w="340360" h="694689">
                <a:moveTo>
                  <a:pt x="246920" y="204469"/>
                </a:moveTo>
                <a:lnTo>
                  <a:pt x="245141" y="204469"/>
                </a:lnTo>
                <a:lnTo>
                  <a:pt x="220151" y="198119"/>
                </a:lnTo>
                <a:lnTo>
                  <a:pt x="197052" y="184149"/>
                </a:lnTo>
                <a:lnTo>
                  <a:pt x="177140" y="166369"/>
                </a:lnTo>
                <a:lnTo>
                  <a:pt x="161714" y="146049"/>
                </a:lnTo>
                <a:lnTo>
                  <a:pt x="159737" y="142239"/>
                </a:lnTo>
                <a:lnTo>
                  <a:pt x="162900" y="138429"/>
                </a:lnTo>
                <a:lnTo>
                  <a:pt x="202167" y="154939"/>
                </a:lnTo>
                <a:lnTo>
                  <a:pt x="234268" y="175259"/>
                </a:lnTo>
                <a:lnTo>
                  <a:pt x="244729" y="175259"/>
                </a:lnTo>
                <a:lnTo>
                  <a:pt x="253864" y="194309"/>
                </a:lnTo>
                <a:lnTo>
                  <a:pt x="257316" y="203199"/>
                </a:lnTo>
                <a:lnTo>
                  <a:pt x="247711" y="203199"/>
                </a:lnTo>
                <a:lnTo>
                  <a:pt x="246920" y="204469"/>
                </a:lnTo>
                <a:close/>
              </a:path>
              <a:path w="340360" h="694689">
                <a:moveTo>
                  <a:pt x="297040" y="243839"/>
                </a:moveTo>
                <a:lnTo>
                  <a:pt x="270842" y="243839"/>
                </a:lnTo>
                <a:lnTo>
                  <a:pt x="271509" y="233679"/>
                </a:lnTo>
                <a:lnTo>
                  <a:pt x="272324" y="222249"/>
                </a:lnTo>
                <a:lnTo>
                  <a:pt x="273288" y="212089"/>
                </a:lnTo>
                <a:lnTo>
                  <a:pt x="274400" y="201929"/>
                </a:lnTo>
                <a:lnTo>
                  <a:pt x="274734" y="194309"/>
                </a:lnTo>
                <a:lnTo>
                  <a:pt x="285273" y="165099"/>
                </a:lnTo>
                <a:lnTo>
                  <a:pt x="287052" y="166369"/>
                </a:lnTo>
                <a:lnTo>
                  <a:pt x="302284" y="187959"/>
                </a:lnTo>
                <a:lnTo>
                  <a:pt x="303865" y="218439"/>
                </a:lnTo>
                <a:lnTo>
                  <a:pt x="303931" y="219709"/>
                </a:lnTo>
                <a:lnTo>
                  <a:pt x="297040" y="243839"/>
                </a:lnTo>
                <a:close/>
              </a:path>
              <a:path w="340360" h="694689">
                <a:moveTo>
                  <a:pt x="281876" y="321309"/>
                </a:moveTo>
                <a:lnTo>
                  <a:pt x="274202" y="321309"/>
                </a:lnTo>
                <a:lnTo>
                  <a:pt x="272065" y="290829"/>
                </a:lnTo>
                <a:lnTo>
                  <a:pt x="266739" y="261619"/>
                </a:lnTo>
                <a:lnTo>
                  <a:pt x="258523" y="232409"/>
                </a:lnTo>
                <a:lnTo>
                  <a:pt x="247711" y="203199"/>
                </a:lnTo>
                <a:lnTo>
                  <a:pt x="257316" y="203199"/>
                </a:lnTo>
                <a:lnTo>
                  <a:pt x="263233" y="218439"/>
                </a:lnTo>
                <a:lnTo>
                  <a:pt x="270842" y="243839"/>
                </a:lnTo>
                <a:lnTo>
                  <a:pt x="297040" y="243839"/>
                </a:lnTo>
                <a:lnTo>
                  <a:pt x="294865" y="251459"/>
                </a:lnTo>
                <a:lnTo>
                  <a:pt x="277959" y="271779"/>
                </a:lnTo>
                <a:lnTo>
                  <a:pt x="277168" y="271779"/>
                </a:lnTo>
                <a:lnTo>
                  <a:pt x="280010" y="290829"/>
                </a:lnTo>
                <a:lnTo>
                  <a:pt x="281665" y="311149"/>
                </a:lnTo>
                <a:lnTo>
                  <a:pt x="281876" y="321309"/>
                </a:lnTo>
                <a:close/>
              </a:path>
              <a:path w="340360" h="694689">
                <a:moveTo>
                  <a:pt x="253198" y="455929"/>
                </a:moveTo>
                <a:lnTo>
                  <a:pt x="244944" y="455929"/>
                </a:lnTo>
                <a:lnTo>
                  <a:pt x="252237" y="436879"/>
                </a:lnTo>
                <a:lnTo>
                  <a:pt x="258659" y="417829"/>
                </a:lnTo>
                <a:lnTo>
                  <a:pt x="268667" y="379729"/>
                </a:lnTo>
                <a:lnTo>
                  <a:pt x="273214" y="346709"/>
                </a:lnTo>
                <a:lnTo>
                  <a:pt x="272028" y="346709"/>
                </a:lnTo>
                <a:lnTo>
                  <a:pt x="271237" y="345439"/>
                </a:lnTo>
                <a:lnTo>
                  <a:pt x="237135" y="307339"/>
                </a:lnTo>
                <a:lnTo>
                  <a:pt x="221418" y="257809"/>
                </a:lnTo>
                <a:lnTo>
                  <a:pt x="220825" y="253999"/>
                </a:lnTo>
                <a:lnTo>
                  <a:pt x="225372" y="250189"/>
                </a:lnTo>
                <a:lnTo>
                  <a:pt x="255644" y="284479"/>
                </a:lnTo>
                <a:lnTo>
                  <a:pt x="274202" y="321309"/>
                </a:lnTo>
                <a:lnTo>
                  <a:pt x="281876" y="321309"/>
                </a:lnTo>
                <a:lnTo>
                  <a:pt x="282034" y="328929"/>
                </a:lnTo>
                <a:lnTo>
                  <a:pt x="282061" y="330199"/>
                </a:lnTo>
                <a:lnTo>
                  <a:pt x="281748" y="336549"/>
                </a:lnTo>
                <a:lnTo>
                  <a:pt x="281622" y="339089"/>
                </a:lnTo>
                <a:lnTo>
                  <a:pt x="281560" y="340359"/>
                </a:lnTo>
                <a:lnTo>
                  <a:pt x="281435" y="342899"/>
                </a:lnTo>
                <a:lnTo>
                  <a:pt x="281309" y="345439"/>
                </a:lnTo>
                <a:lnTo>
                  <a:pt x="281247" y="346709"/>
                </a:lnTo>
                <a:lnTo>
                  <a:pt x="281122" y="350519"/>
                </a:lnTo>
                <a:lnTo>
                  <a:pt x="280924" y="350519"/>
                </a:lnTo>
                <a:lnTo>
                  <a:pt x="274400" y="391159"/>
                </a:lnTo>
                <a:lnTo>
                  <a:pt x="272818" y="397509"/>
                </a:lnTo>
                <a:lnTo>
                  <a:pt x="306136" y="397509"/>
                </a:lnTo>
                <a:lnTo>
                  <a:pt x="294349" y="407669"/>
                </a:lnTo>
                <a:lnTo>
                  <a:pt x="269458" y="417829"/>
                </a:lnTo>
                <a:lnTo>
                  <a:pt x="267085" y="417829"/>
                </a:lnTo>
                <a:lnTo>
                  <a:pt x="258031" y="444499"/>
                </a:lnTo>
                <a:lnTo>
                  <a:pt x="253198" y="455929"/>
                </a:lnTo>
                <a:close/>
              </a:path>
              <a:path w="340360" h="694689">
                <a:moveTo>
                  <a:pt x="306136" y="397509"/>
                </a:moveTo>
                <a:lnTo>
                  <a:pt x="272818" y="397509"/>
                </a:lnTo>
                <a:lnTo>
                  <a:pt x="278453" y="388619"/>
                </a:lnTo>
                <a:lnTo>
                  <a:pt x="304851" y="354329"/>
                </a:lnTo>
                <a:lnTo>
                  <a:pt x="333708" y="336549"/>
                </a:lnTo>
                <a:lnTo>
                  <a:pt x="337267" y="336549"/>
                </a:lnTo>
                <a:lnTo>
                  <a:pt x="340232" y="339089"/>
                </a:lnTo>
                <a:lnTo>
                  <a:pt x="339442" y="342899"/>
                </a:lnTo>
                <a:lnTo>
                  <a:pt x="330341" y="368299"/>
                </a:lnTo>
                <a:lnTo>
                  <a:pt x="314977" y="389889"/>
                </a:lnTo>
                <a:lnTo>
                  <a:pt x="306136" y="397509"/>
                </a:lnTo>
                <a:close/>
              </a:path>
              <a:path w="340360" h="694689">
                <a:moveTo>
                  <a:pt x="177335" y="582929"/>
                </a:moveTo>
                <a:lnTo>
                  <a:pt x="167447" y="582929"/>
                </a:lnTo>
                <a:lnTo>
                  <a:pt x="171006" y="579119"/>
                </a:lnTo>
                <a:lnTo>
                  <a:pt x="177727" y="570229"/>
                </a:lnTo>
                <a:lnTo>
                  <a:pt x="193228" y="548639"/>
                </a:lnTo>
                <a:lnTo>
                  <a:pt x="207876" y="525779"/>
                </a:lnTo>
                <a:lnTo>
                  <a:pt x="221486" y="502919"/>
                </a:lnTo>
                <a:lnTo>
                  <a:pt x="233873" y="480059"/>
                </a:lnTo>
                <a:lnTo>
                  <a:pt x="233675" y="478789"/>
                </a:lnTo>
                <a:lnTo>
                  <a:pt x="233477" y="478789"/>
                </a:lnTo>
                <a:lnTo>
                  <a:pt x="233873" y="477519"/>
                </a:lnTo>
                <a:lnTo>
                  <a:pt x="234070" y="476249"/>
                </a:lnTo>
                <a:lnTo>
                  <a:pt x="232884" y="476249"/>
                </a:lnTo>
                <a:lnTo>
                  <a:pt x="232291" y="474979"/>
                </a:lnTo>
                <a:lnTo>
                  <a:pt x="221495" y="450849"/>
                </a:lnTo>
                <a:lnTo>
                  <a:pt x="217686" y="424179"/>
                </a:lnTo>
                <a:lnTo>
                  <a:pt x="219110" y="398779"/>
                </a:lnTo>
                <a:lnTo>
                  <a:pt x="219181" y="397509"/>
                </a:lnTo>
                <a:lnTo>
                  <a:pt x="219252" y="396239"/>
                </a:lnTo>
                <a:lnTo>
                  <a:pt x="224581" y="370839"/>
                </a:lnTo>
                <a:lnTo>
                  <a:pt x="225569" y="367029"/>
                </a:lnTo>
                <a:lnTo>
                  <a:pt x="230512" y="367029"/>
                </a:lnTo>
                <a:lnTo>
                  <a:pt x="247761" y="411479"/>
                </a:lnTo>
                <a:lnTo>
                  <a:pt x="247935" y="424179"/>
                </a:lnTo>
                <a:lnTo>
                  <a:pt x="248057" y="433069"/>
                </a:lnTo>
                <a:lnTo>
                  <a:pt x="244944" y="455929"/>
                </a:lnTo>
                <a:lnTo>
                  <a:pt x="253198" y="455929"/>
                </a:lnTo>
                <a:lnTo>
                  <a:pt x="247291" y="469899"/>
                </a:lnTo>
                <a:lnTo>
                  <a:pt x="235031" y="495299"/>
                </a:lnTo>
                <a:lnTo>
                  <a:pt x="221418" y="519429"/>
                </a:lnTo>
                <a:lnTo>
                  <a:pt x="278625" y="519429"/>
                </a:lnTo>
                <a:lnTo>
                  <a:pt x="277937" y="520699"/>
                </a:lnTo>
                <a:lnTo>
                  <a:pt x="257769" y="537209"/>
                </a:lnTo>
                <a:lnTo>
                  <a:pt x="236383" y="544829"/>
                </a:lnTo>
                <a:lnTo>
                  <a:pt x="205207" y="544829"/>
                </a:lnTo>
                <a:lnTo>
                  <a:pt x="198939" y="553719"/>
                </a:lnTo>
                <a:lnTo>
                  <a:pt x="192579" y="562609"/>
                </a:lnTo>
                <a:lnTo>
                  <a:pt x="186108" y="571499"/>
                </a:lnTo>
                <a:lnTo>
                  <a:pt x="179506" y="580389"/>
                </a:lnTo>
                <a:lnTo>
                  <a:pt x="177335" y="582929"/>
                </a:lnTo>
                <a:close/>
              </a:path>
              <a:path w="340360" h="694689">
                <a:moveTo>
                  <a:pt x="268469" y="419099"/>
                </a:moveTo>
                <a:lnTo>
                  <a:pt x="267678" y="417829"/>
                </a:lnTo>
                <a:lnTo>
                  <a:pt x="269458" y="417829"/>
                </a:lnTo>
                <a:lnTo>
                  <a:pt x="268469" y="419099"/>
                </a:lnTo>
                <a:close/>
              </a:path>
              <a:path w="340360" h="694689">
                <a:moveTo>
                  <a:pt x="278625" y="519429"/>
                </a:moveTo>
                <a:lnTo>
                  <a:pt x="221418" y="519429"/>
                </a:lnTo>
                <a:lnTo>
                  <a:pt x="227278" y="514349"/>
                </a:lnTo>
                <a:lnTo>
                  <a:pt x="233304" y="510539"/>
                </a:lnTo>
                <a:lnTo>
                  <a:pt x="239516" y="506729"/>
                </a:lnTo>
                <a:lnTo>
                  <a:pt x="245932" y="502919"/>
                </a:lnTo>
                <a:lnTo>
                  <a:pt x="255452" y="496569"/>
                </a:lnTo>
                <a:lnTo>
                  <a:pt x="266047" y="492759"/>
                </a:lnTo>
                <a:lnTo>
                  <a:pt x="277013" y="488949"/>
                </a:lnTo>
                <a:lnTo>
                  <a:pt x="287645" y="490219"/>
                </a:lnTo>
                <a:lnTo>
                  <a:pt x="290018" y="491489"/>
                </a:lnTo>
                <a:lnTo>
                  <a:pt x="291797" y="494029"/>
                </a:lnTo>
                <a:lnTo>
                  <a:pt x="291006" y="496569"/>
                </a:lnTo>
                <a:lnTo>
                  <a:pt x="278625" y="519429"/>
                </a:lnTo>
                <a:close/>
              </a:path>
              <a:path w="340360" h="694689">
                <a:moveTo>
                  <a:pt x="90474" y="661669"/>
                </a:moveTo>
                <a:lnTo>
                  <a:pt x="74531" y="661669"/>
                </a:lnTo>
                <a:lnTo>
                  <a:pt x="93361" y="650239"/>
                </a:lnTo>
                <a:lnTo>
                  <a:pt x="111302" y="637539"/>
                </a:lnTo>
                <a:lnTo>
                  <a:pt x="128353" y="623569"/>
                </a:lnTo>
                <a:lnTo>
                  <a:pt x="144515" y="608329"/>
                </a:lnTo>
                <a:lnTo>
                  <a:pt x="144119" y="607059"/>
                </a:lnTo>
                <a:lnTo>
                  <a:pt x="144202" y="595629"/>
                </a:lnTo>
                <a:lnTo>
                  <a:pt x="152620" y="552449"/>
                </a:lnTo>
                <a:lnTo>
                  <a:pt x="175355" y="516889"/>
                </a:lnTo>
                <a:lnTo>
                  <a:pt x="178123" y="515619"/>
                </a:lnTo>
                <a:lnTo>
                  <a:pt x="181483" y="518159"/>
                </a:lnTo>
                <a:lnTo>
                  <a:pt x="181483" y="520699"/>
                </a:lnTo>
                <a:lnTo>
                  <a:pt x="180736" y="537209"/>
                </a:lnTo>
                <a:lnTo>
                  <a:pt x="178172" y="552449"/>
                </a:lnTo>
                <a:lnTo>
                  <a:pt x="173755" y="567689"/>
                </a:lnTo>
                <a:lnTo>
                  <a:pt x="167447" y="582929"/>
                </a:lnTo>
                <a:lnTo>
                  <a:pt x="177335" y="582929"/>
                </a:lnTo>
                <a:lnTo>
                  <a:pt x="168649" y="593089"/>
                </a:lnTo>
                <a:lnTo>
                  <a:pt x="157142" y="605789"/>
                </a:lnTo>
                <a:lnTo>
                  <a:pt x="145006" y="618489"/>
                </a:lnTo>
                <a:lnTo>
                  <a:pt x="132257" y="631189"/>
                </a:lnTo>
                <a:lnTo>
                  <a:pt x="202016" y="631189"/>
                </a:lnTo>
                <a:lnTo>
                  <a:pt x="186512" y="642619"/>
                </a:lnTo>
                <a:lnTo>
                  <a:pt x="172878" y="647699"/>
                </a:lnTo>
                <a:lnTo>
                  <a:pt x="111104" y="647699"/>
                </a:lnTo>
                <a:lnTo>
                  <a:pt x="90474" y="661669"/>
                </a:lnTo>
                <a:close/>
              </a:path>
              <a:path w="340360" h="694689">
                <a:moveTo>
                  <a:pt x="232819" y="546099"/>
                </a:moveTo>
                <a:lnTo>
                  <a:pt x="205207" y="544829"/>
                </a:lnTo>
                <a:lnTo>
                  <a:pt x="236383" y="544829"/>
                </a:lnTo>
                <a:lnTo>
                  <a:pt x="232819" y="546099"/>
                </a:lnTo>
                <a:close/>
              </a:path>
              <a:path w="340360" h="694689">
                <a:moveTo>
                  <a:pt x="4349" y="694689"/>
                </a:moveTo>
                <a:lnTo>
                  <a:pt x="1383" y="694689"/>
                </a:lnTo>
                <a:lnTo>
                  <a:pt x="0" y="690879"/>
                </a:lnTo>
                <a:lnTo>
                  <a:pt x="3360" y="689609"/>
                </a:lnTo>
                <a:lnTo>
                  <a:pt x="15815" y="685799"/>
                </a:lnTo>
                <a:lnTo>
                  <a:pt x="39835" y="678179"/>
                </a:lnTo>
                <a:lnTo>
                  <a:pt x="51400" y="673099"/>
                </a:lnTo>
                <a:lnTo>
                  <a:pt x="51796" y="671829"/>
                </a:lnTo>
                <a:lnTo>
                  <a:pt x="52389" y="671829"/>
                </a:lnTo>
                <a:lnTo>
                  <a:pt x="66054" y="631189"/>
                </a:lnTo>
                <a:lnTo>
                  <a:pt x="93509" y="598169"/>
                </a:lnTo>
                <a:lnTo>
                  <a:pt x="96079" y="595629"/>
                </a:lnTo>
                <a:lnTo>
                  <a:pt x="101812" y="598169"/>
                </a:lnTo>
                <a:lnTo>
                  <a:pt x="84678" y="648969"/>
                </a:lnTo>
                <a:lnTo>
                  <a:pt x="74531" y="661669"/>
                </a:lnTo>
                <a:lnTo>
                  <a:pt x="90474" y="661669"/>
                </a:lnTo>
                <a:lnTo>
                  <a:pt x="86723" y="664209"/>
                </a:lnTo>
                <a:lnTo>
                  <a:pt x="60766" y="678179"/>
                </a:lnTo>
                <a:lnTo>
                  <a:pt x="33289" y="688339"/>
                </a:lnTo>
                <a:lnTo>
                  <a:pt x="4349" y="694689"/>
                </a:lnTo>
                <a:close/>
              </a:path>
              <a:path w="340360" h="694689">
                <a:moveTo>
                  <a:pt x="202016" y="631189"/>
                </a:moveTo>
                <a:lnTo>
                  <a:pt x="132257" y="631189"/>
                </a:lnTo>
                <a:lnTo>
                  <a:pt x="149475" y="623569"/>
                </a:lnTo>
                <a:lnTo>
                  <a:pt x="167842" y="619759"/>
                </a:lnTo>
                <a:lnTo>
                  <a:pt x="186358" y="618489"/>
                </a:lnTo>
                <a:lnTo>
                  <a:pt x="204021" y="619759"/>
                </a:lnTo>
                <a:lnTo>
                  <a:pt x="207777" y="619759"/>
                </a:lnTo>
                <a:lnTo>
                  <a:pt x="210149" y="623569"/>
                </a:lnTo>
                <a:lnTo>
                  <a:pt x="207184" y="627379"/>
                </a:lnTo>
                <a:lnTo>
                  <a:pt x="202016" y="631189"/>
                </a:lnTo>
                <a:close/>
              </a:path>
              <a:path w="340360" h="694689">
                <a:moveTo>
                  <a:pt x="137237" y="654049"/>
                </a:moveTo>
                <a:lnTo>
                  <a:pt x="111895" y="648969"/>
                </a:lnTo>
                <a:lnTo>
                  <a:pt x="111697" y="647699"/>
                </a:lnTo>
                <a:lnTo>
                  <a:pt x="172878" y="647699"/>
                </a:lnTo>
                <a:lnTo>
                  <a:pt x="162653" y="651509"/>
                </a:lnTo>
                <a:lnTo>
                  <a:pt x="137237" y="65404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12734" y="2666957"/>
            <a:ext cx="6255437" cy="64013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3475" y="939165"/>
            <a:ext cx="1613916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VISUALIZATION</a:t>
            </a:r>
            <a:endParaRPr spc="40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8880" y="2612978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6630" y="2466166"/>
            <a:ext cx="5970270" cy="3550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36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latin typeface="Arial Black" panose="020B0A04020102020204"/>
                <a:cs typeface="Arial Black" panose="020B0A04020102020204"/>
              </a:rPr>
              <a:t>Maize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2100" spc="-60" dirty="0">
                <a:latin typeface="Arial Black" panose="020B0A04020102020204"/>
                <a:cs typeface="Arial Black" panose="020B0A04020102020204"/>
              </a:rPr>
              <a:t>Observations</a:t>
            </a:r>
            <a:r>
              <a:rPr sz="2100" spc="-1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latin typeface="Arial Black" panose="020B0A04020102020204"/>
                <a:cs typeface="Arial Black" panose="020B0A04020102020204"/>
              </a:rPr>
              <a:t>Obtained: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 marL="230505" marR="5080" indent="67945">
              <a:lnSpc>
                <a:spcPct val="116000"/>
              </a:lnSpc>
              <a:spcBef>
                <a:spcPts val="2925"/>
              </a:spcBef>
              <a:tabLst>
                <a:tab pos="2323465" algn="l"/>
                <a:tab pos="2943225" algn="l"/>
                <a:tab pos="3792220" algn="l"/>
                <a:tab pos="4999990" algn="l"/>
              </a:tabLst>
            </a:pPr>
            <a:r>
              <a:rPr sz="2100" spc="-445" dirty="0">
                <a:latin typeface="Lucida Sans Unicode" panose="020B0602030504020204"/>
                <a:cs typeface="Lucida Sans Unicode" panose="020B0602030504020204"/>
              </a:rPr>
              <a:t>1.</a:t>
            </a:r>
            <a:r>
              <a:rPr sz="2100" spc="-4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Maize</a:t>
            </a:r>
            <a:r>
              <a:rPr sz="2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2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produced</a:t>
            </a:r>
            <a:r>
              <a:rPr sz="2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85" dirty="0">
                <a:latin typeface="Lucida Sans Unicode" panose="020B0602030504020204"/>
                <a:cs typeface="Lucida Sans Unicode" panose="020B0602030504020204"/>
              </a:rPr>
              <a:t>autumn</a:t>
            </a:r>
            <a:r>
              <a:rPr sz="2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season </a:t>
            </a:r>
            <a:r>
              <a:rPr sz="2100" spc="-180" dirty="0">
                <a:latin typeface="Lucida Sans Unicode" panose="020B0602030504020204"/>
                <a:cs typeface="Lucida Sans Unicode" panose="020B0602030504020204"/>
              </a:rPr>
              <a:t>2.</a:t>
            </a:r>
            <a:r>
              <a:rPr sz="2100" spc="-4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70" dirty="0">
                <a:latin typeface="Lucida Sans Unicode" panose="020B0602030504020204"/>
                <a:cs typeface="Lucida Sans Unicode" panose="020B0602030504020204"/>
              </a:rPr>
              <a:t>Telangana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45" dirty="0">
                <a:latin typeface="Lucida Sans Unicode" panose="020B0602030504020204"/>
                <a:cs typeface="Lucida Sans Unicode" panose="020B0602030504020204"/>
              </a:rPr>
              <a:t>major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maize-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latin typeface="Lucida Sans Unicode" panose="020B0602030504020204"/>
                <a:cs typeface="Lucida Sans Unicode" panose="020B0602030504020204"/>
              </a:rPr>
              <a:t>producing</a:t>
            </a:r>
            <a:r>
              <a:rPr sz="21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state.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  <a:p>
            <a:pPr marL="467360" marR="5080" indent="-240665">
              <a:lnSpc>
                <a:spcPct val="116000"/>
              </a:lnSpc>
              <a:tabLst>
                <a:tab pos="1379220" algn="l"/>
                <a:tab pos="2083435" algn="l"/>
                <a:tab pos="2428875" algn="l"/>
                <a:tab pos="3602990" algn="l"/>
                <a:tab pos="4745355" algn="l"/>
                <a:tab pos="5147310" algn="l"/>
              </a:tabLst>
            </a:pPr>
            <a:r>
              <a:rPr sz="2100" spc="-165" dirty="0">
                <a:latin typeface="Lucida Sans Unicode" panose="020B0602030504020204"/>
                <a:cs typeface="Lucida Sans Unicode" panose="020B0602030504020204"/>
              </a:rPr>
              <a:t>3.</a:t>
            </a:r>
            <a:r>
              <a:rPr sz="2100" spc="-4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There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100" dirty="0">
                <a:latin typeface="Lucida Sans Unicode" panose="020B0602030504020204"/>
                <a:cs typeface="Lucida Sans Unicode" panose="020B0602030504020204"/>
              </a:rPr>
              <a:t>was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204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50" dirty="0">
                <a:latin typeface="Lucida Sans Unicode" panose="020B0602030504020204"/>
                <a:cs typeface="Lucida Sans Unicode" panose="020B0602030504020204"/>
              </a:rPr>
              <a:t>sudden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40" dirty="0">
                <a:latin typeface="Lucida Sans Unicode" panose="020B0602030504020204"/>
                <a:cs typeface="Lucida Sans Unicode" panose="020B0602030504020204"/>
              </a:rPr>
              <a:t>decline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25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maize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production</a:t>
            </a:r>
            <a:r>
              <a:rPr sz="2100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from</a:t>
            </a:r>
            <a:r>
              <a:rPr sz="2100" spc="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100" spc="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90" dirty="0">
                <a:latin typeface="Lucida Sans Unicode" panose="020B0602030504020204"/>
                <a:cs typeface="Lucida Sans Unicode" panose="020B0602030504020204"/>
              </a:rPr>
              <a:t>year</a:t>
            </a:r>
            <a:r>
              <a:rPr sz="2100" spc="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100" spc="-10" dirty="0">
                <a:latin typeface="Lucida Sans Unicode" panose="020B0602030504020204"/>
                <a:cs typeface="Lucida Sans Unicode" panose="020B0602030504020204"/>
              </a:rPr>
              <a:t>2000.</a:t>
            </a:r>
            <a:endParaRPr sz="2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497" y="0"/>
            <a:ext cx="1183005" cy="10287000"/>
            <a:chOff x="872497" y="0"/>
            <a:chExt cx="1183005" cy="10287000"/>
          </a:xfrm>
        </p:grpSpPr>
        <p:sp>
          <p:nvSpPr>
            <p:cNvPr id="3" name="object 3"/>
            <p:cNvSpPr/>
            <p:nvPr/>
          </p:nvSpPr>
          <p:spPr>
            <a:xfrm>
              <a:off x="872497" y="0"/>
              <a:ext cx="1183005" cy="10287000"/>
            </a:xfrm>
            <a:custGeom>
              <a:avLst/>
              <a:gdLst/>
              <a:ahLst/>
              <a:cxnLst/>
              <a:rect l="l" t="t" r="r" b="b"/>
              <a:pathLst>
                <a:path w="1183005" h="10287000">
                  <a:moveTo>
                    <a:pt x="118282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182820" y="0"/>
                  </a:lnTo>
                  <a:lnTo>
                    <a:pt x="1182820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2647" y="1035951"/>
              <a:ext cx="904240" cy="637540"/>
            </a:xfrm>
            <a:custGeom>
              <a:avLst/>
              <a:gdLst/>
              <a:ahLst/>
              <a:cxnLst/>
              <a:rect l="l" t="t" r="r" b="b"/>
              <a:pathLst>
                <a:path w="904239" h="637539">
                  <a:moveTo>
                    <a:pt x="310057" y="633730"/>
                  </a:moveTo>
                  <a:lnTo>
                    <a:pt x="307340" y="632460"/>
                  </a:lnTo>
                  <a:lnTo>
                    <a:pt x="295973" y="629920"/>
                  </a:lnTo>
                  <a:lnTo>
                    <a:pt x="274027" y="622300"/>
                  </a:lnTo>
                  <a:lnTo>
                    <a:pt x="263461" y="617220"/>
                  </a:lnTo>
                  <a:lnTo>
                    <a:pt x="263105" y="617220"/>
                  </a:lnTo>
                  <a:lnTo>
                    <a:pt x="262559" y="615950"/>
                  </a:lnTo>
                  <a:lnTo>
                    <a:pt x="260705" y="607060"/>
                  </a:lnTo>
                  <a:lnTo>
                    <a:pt x="258851" y="598170"/>
                  </a:lnTo>
                  <a:lnTo>
                    <a:pt x="250075" y="579120"/>
                  </a:lnTo>
                  <a:lnTo>
                    <a:pt x="238150" y="562610"/>
                  </a:lnTo>
                  <a:lnTo>
                    <a:pt x="224993" y="549910"/>
                  </a:lnTo>
                  <a:lnTo>
                    <a:pt x="222656" y="547370"/>
                  </a:lnTo>
                  <a:lnTo>
                    <a:pt x="217601" y="548640"/>
                  </a:lnTo>
                  <a:lnTo>
                    <a:pt x="217716" y="549910"/>
                  </a:lnTo>
                  <a:lnTo>
                    <a:pt x="217957" y="552450"/>
                  </a:lnTo>
                  <a:lnTo>
                    <a:pt x="220903" y="567690"/>
                  </a:lnTo>
                  <a:lnTo>
                    <a:pt x="225945" y="581660"/>
                  </a:lnTo>
                  <a:lnTo>
                    <a:pt x="233095" y="595630"/>
                  </a:lnTo>
                  <a:lnTo>
                    <a:pt x="242341" y="607060"/>
                  </a:lnTo>
                  <a:lnTo>
                    <a:pt x="225158" y="596900"/>
                  </a:lnTo>
                  <a:lnTo>
                    <a:pt x="221526" y="594360"/>
                  </a:lnTo>
                  <a:lnTo>
                    <a:pt x="208813" y="585470"/>
                  </a:lnTo>
                  <a:lnTo>
                    <a:pt x="200329" y="577850"/>
                  </a:lnTo>
                  <a:lnTo>
                    <a:pt x="193243" y="571500"/>
                  </a:lnTo>
                  <a:lnTo>
                    <a:pt x="178409" y="557530"/>
                  </a:lnTo>
                  <a:lnTo>
                    <a:pt x="178765" y="557530"/>
                  </a:lnTo>
                  <a:lnTo>
                    <a:pt x="178955" y="556260"/>
                  </a:lnTo>
                  <a:lnTo>
                    <a:pt x="178841" y="552450"/>
                  </a:lnTo>
                  <a:lnTo>
                    <a:pt x="178777" y="549910"/>
                  </a:lnTo>
                  <a:lnTo>
                    <a:pt x="178701" y="547370"/>
                  </a:lnTo>
                  <a:lnTo>
                    <a:pt x="171005" y="506730"/>
                  </a:lnTo>
                  <a:lnTo>
                    <a:pt x="147713" y="473710"/>
                  </a:lnTo>
                  <a:lnTo>
                    <a:pt x="144640" y="474980"/>
                  </a:lnTo>
                  <a:lnTo>
                    <a:pt x="144640" y="477520"/>
                  </a:lnTo>
                  <a:lnTo>
                    <a:pt x="145224" y="492760"/>
                  </a:lnTo>
                  <a:lnTo>
                    <a:pt x="147535" y="506730"/>
                  </a:lnTo>
                  <a:lnTo>
                    <a:pt x="151599" y="521970"/>
                  </a:lnTo>
                  <a:lnTo>
                    <a:pt x="157467" y="534670"/>
                  </a:lnTo>
                  <a:lnTo>
                    <a:pt x="154216" y="530860"/>
                  </a:lnTo>
                  <a:lnTo>
                    <a:pt x="148069" y="523240"/>
                  </a:lnTo>
                  <a:lnTo>
                    <a:pt x="133832" y="502920"/>
                  </a:lnTo>
                  <a:lnTo>
                    <a:pt x="131330" y="499110"/>
                  </a:lnTo>
                  <a:lnTo>
                    <a:pt x="120459" y="482600"/>
                  </a:lnTo>
                  <a:lnTo>
                    <a:pt x="116598" y="476250"/>
                  </a:lnTo>
                  <a:lnTo>
                    <a:pt x="108077" y="462280"/>
                  </a:lnTo>
                  <a:lnTo>
                    <a:pt x="96786" y="440690"/>
                  </a:lnTo>
                  <a:lnTo>
                    <a:pt x="96964" y="439420"/>
                  </a:lnTo>
                  <a:lnTo>
                    <a:pt x="97142" y="439420"/>
                  </a:lnTo>
                  <a:lnTo>
                    <a:pt x="96786" y="438150"/>
                  </a:lnTo>
                  <a:lnTo>
                    <a:pt x="96608" y="436880"/>
                  </a:lnTo>
                  <a:lnTo>
                    <a:pt x="97866" y="436880"/>
                  </a:lnTo>
                  <a:lnTo>
                    <a:pt x="98234" y="435610"/>
                  </a:lnTo>
                  <a:lnTo>
                    <a:pt x="106349" y="417830"/>
                  </a:lnTo>
                  <a:lnTo>
                    <a:pt x="108089" y="414020"/>
                  </a:lnTo>
                  <a:lnTo>
                    <a:pt x="111569" y="388620"/>
                  </a:lnTo>
                  <a:lnTo>
                    <a:pt x="110147" y="363220"/>
                  </a:lnTo>
                  <a:lnTo>
                    <a:pt x="105270" y="340360"/>
                  </a:lnTo>
                  <a:lnTo>
                    <a:pt x="104368" y="336550"/>
                  </a:lnTo>
                  <a:lnTo>
                    <a:pt x="99860" y="336550"/>
                  </a:lnTo>
                  <a:lnTo>
                    <a:pt x="84099" y="377190"/>
                  </a:lnTo>
                  <a:lnTo>
                    <a:pt x="83947" y="388620"/>
                  </a:lnTo>
                  <a:lnTo>
                    <a:pt x="83832" y="397510"/>
                  </a:lnTo>
                  <a:lnTo>
                    <a:pt x="86677" y="417830"/>
                  </a:lnTo>
                  <a:lnTo>
                    <a:pt x="79908" y="401320"/>
                  </a:lnTo>
                  <a:lnTo>
                    <a:pt x="74015" y="383540"/>
                  </a:lnTo>
                  <a:lnTo>
                    <a:pt x="63614" y="340360"/>
                  </a:lnTo>
                  <a:lnTo>
                    <a:pt x="60845" y="317500"/>
                  </a:lnTo>
                  <a:lnTo>
                    <a:pt x="62661" y="317500"/>
                  </a:lnTo>
                  <a:lnTo>
                    <a:pt x="80378" y="302260"/>
                  </a:lnTo>
                  <a:lnTo>
                    <a:pt x="103035" y="259080"/>
                  </a:lnTo>
                  <a:lnTo>
                    <a:pt x="108699" y="232410"/>
                  </a:lnTo>
                  <a:lnTo>
                    <a:pt x="104546" y="229870"/>
                  </a:lnTo>
                  <a:lnTo>
                    <a:pt x="76898" y="261620"/>
                  </a:lnTo>
                  <a:lnTo>
                    <a:pt x="59944" y="294640"/>
                  </a:lnTo>
                  <a:lnTo>
                    <a:pt x="61874" y="266700"/>
                  </a:lnTo>
                  <a:lnTo>
                    <a:pt x="66700" y="240030"/>
                  </a:lnTo>
                  <a:lnTo>
                    <a:pt x="71132" y="223520"/>
                  </a:lnTo>
                  <a:lnTo>
                    <a:pt x="74193" y="212090"/>
                  </a:lnTo>
                  <a:lnTo>
                    <a:pt x="84150" y="186690"/>
                  </a:lnTo>
                  <a:lnTo>
                    <a:pt x="84683" y="186690"/>
                  </a:lnTo>
                  <a:lnTo>
                    <a:pt x="85585" y="187960"/>
                  </a:lnTo>
                  <a:lnTo>
                    <a:pt x="86499" y="187960"/>
                  </a:lnTo>
                  <a:lnTo>
                    <a:pt x="91059" y="186690"/>
                  </a:lnTo>
                  <a:lnTo>
                    <a:pt x="109296" y="181610"/>
                  </a:lnTo>
                  <a:lnTo>
                    <a:pt x="130352" y="168910"/>
                  </a:lnTo>
                  <a:lnTo>
                    <a:pt x="138747" y="161290"/>
                  </a:lnTo>
                  <a:lnTo>
                    <a:pt x="148526" y="152400"/>
                  </a:lnTo>
                  <a:lnTo>
                    <a:pt x="162699" y="133350"/>
                  </a:lnTo>
                  <a:lnTo>
                    <a:pt x="164503" y="130810"/>
                  </a:lnTo>
                  <a:lnTo>
                    <a:pt x="161429" y="127000"/>
                  </a:lnTo>
                  <a:lnTo>
                    <a:pt x="141605" y="134620"/>
                  </a:lnTo>
                  <a:lnTo>
                    <a:pt x="125742" y="142240"/>
                  </a:lnTo>
                  <a:lnTo>
                    <a:pt x="110667" y="151130"/>
                  </a:lnTo>
                  <a:lnTo>
                    <a:pt x="96431" y="161290"/>
                  </a:lnTo>
                  <a:lnTo>
                    <a:pt x="110007" y="137160"/>
                  </a:lnTo>
                  <a:lnTo>
                    <a:pt x="120091" y="121920"/>
                  </a:lnTo>
                  <a:lnTo>
                    <a:pt x="125133" y="114300"/>
                  </a:lnTo>
                  <a:lnTo>
                    <a:pt x="141630" y="91440"/>
                  </a:lnTo>
                  <a:lnTo>
                    <a:pt x="159270" y="69850"/>
                  </a:lnTo>
                  <a:lnTo>
                    <a:pt x="159448" y="69850"/>
                  </a:lnTo>
                  <a:lnTo>
                    <a:pt x="171310" y="64770"/>
                  </a:lnTo>
                  <a:lnTo>
                    <a:pt x="205130" y="44450"/>
                  </a:lnTo>
                  <a:lnTo>
                    <a:pt x="218643" y="25400"/>
                  </a:lnTo>
                  <a:lnTo>
                    <a:pt x="222859" y="16510"/>
                  </a:lnTo>
                  <a:lnTo>
                    <a:pt x="227164" y="6350"/>
                  </a:lnTo>
                  <a:lnTo>
                    <a:pt x="228968" y="1270"/>
                  </a:lnTo>
                  <a:lnTo>
                    <a:pt x="223558" y="0"/>
                  </a:lnTo>
                  <a:lnTo>
                    <a:pt x="220306" y="1270"/>
                  </a:lnTo>
                  <a:lnTo>
                    <a:pt x="219214" y="1270"/>
                  </a:lnTo>
                  <a:lnTo>
                    <a:pt x="209105" y="2540"/>
                  </a:lnTo>
                  <a:lnTo>
                    <a:pt x="199644" y="6350"/>
                  </a:lnTo>
                  <a:lnTo>
                    <a:pt x="190906" y="11430"/>
                  </a:lnTo>
                  <a:lnTo>
                    <a:pt x="187439" y="14198"/>
                  </a:lnTo>
                  <a:lnTo>
                    <a:pt x="187439" y="25400"/>
                  </a:lnTo>
                  <a:lnTo>
                    <a:pt x="186893" y="26670"/>
                  </a:lnTo>
                  <a:lnTo>
                    <a:pt x="186537" y="27940"/>
                  </a:lnTo>
                  <a:lnTo>
                    <a:pt x="185991" y="29210"/>
                  </a:lnTo>
                  <a:lnTo>
                    <a:pt x="184023" y="30200"/>
                  </a:lnTo>
                  <a:lnTo>
                    <a:pt x="187439" y="25400"/>
                  </a:lnTo>
                  <a:lnTo>
                    <a:pt x="187439" y="14198"/>
                  </a:lnTo>
                  <a:lnTo>
                    <a:pt x="182918" y="17780"/>
                  </a:lnTo>
                  <a:lnTo>
                    <a:pt x="175615" y="26670"/>
                  </a:lnTo>
                  <a:lnTo>
                    <a:pt x="169646" y="36830"/>
                  </a:lnTo>
                  <a:lnTo>
                    <a:pt x="164236" y="45720"/>
                  </a:lnTo>
                  <a:lnTo>
                    <a:pt x="158546" y="55880"/>
                  </a:lnTo>
                  <a:lnTo>
                    <a:pt x="144907" y="71120"/>
                  </a:lnTo>
                  <a:lnTo>
                    <a:pt x="131927" y="87630"/>
                  </a:lnTo>
                  <a:lnTo>
                    <a:pt x="119672" y="104140"/>
                  </a:lnTo>
                  <a:lnTo>
                    <a:pt x="108165" y="121920"/>
                  </a:lnTo>
                  <a:lnTo>
                    <a:pt x="111404" y="96520"/>
                  </a:lnTo>
                  <a:lnTo>
                    <a:pt x="113665" y="71120"/>
                  </a:lnTo>
                  <a:lnTo>
                    <a:pt x="113588" y="58420"/>
                  </a:lnTo>
                  <a:lnTo>
                    <a:pt x="113499" y="45720"/>
                  </a:lnTo>
                  <a:lnTo>
                    <a:pt x="109423" y="20320"/>
                  </a:lnTo>
                  <a:lnTo>
                    <a:pt x="108343" y="16510"/>
                  </a:lnTo>
                  <a:lnTo>
                    <a:pt x="103466" y="16510"/>
                  </a:lnTo>
                  <a:lnTo>
                    <a:pt x="101485" y="19050"/>
                  </a:lnTo>
                  <a:lnTo>
                    <a:pt x="87464" y="46990"/>
                  </a:lnTo>
                  <a:lnTo>
                    <a:pt x="82130" y="77470"/>
                  </a:lnTo>
                  <a:lnTo>
                    <a:pt x="86118" y="107950"/>
                  </a:lnTo>
                  <a:lnTo>
                    <a:pt x="100037" y="135890"/>
                  </a:lnTo>
                  <a:lnTo>
                    <a:pt x="88646" y="156210"/>
                  </a:lnTo>
                  <a:lnTo>
                    <a:pt x="78638" y="177800"/>
                  </a:lnTo>
                  <a:lnTo>
                    <a:pt x="70116" y="200660"/>
                  </a:lnTo>
                  <a:lnTo>
                    <a:pt x="63195" y="223520"/>
                  </a:lnTo>
                  <a:lnTo>
                    <a:pt x="62585" y="213360"/>
                  </a:lnTo>
                  <a:lnTo>
                    <a:pt x="62496" y="212090"/>
                  </a:lnTo>
                  <a:lnTo>
                    <a:pt x="61849" y="203200"/>
                  </a:lnTo>
                  <a:lnTo>
                    <a:pt x="61722" y="201930"/>
                  </a:lnTo>
                  <a:lnTo>
                    <a:pt x="61595" y="200660"/>
                  </a:lnTo>
                  <a:lnTo>
                    <a:pt x="59944" y="184150"/>
                  </a:lnTo>
                  <a:lnTo>
                    <a:pt x="59829" y="181610"/>
                  </a:lnTo>
                  <a:lnTo>
                    <a:pt x="59588" y="176530"/>
                  </a:lnTo>
                  <a:lnTo>
                    <a:pt x="50012" y="151130"/>
                  </a:lnTo>
                  <a:lnTo>
                    <a:pt x="48387" y="152400"/>
                  </a:lnTo>
                  <a:lnTo>
                    <a:pt x="34480" y="172720"/>
                  </a:lnTo>
                  <a:lnTo>
                    <a:pt x="32969" y="201930"/>
                  </a:lnTo>
                  <a:lnTo>
                    <a:pt x="41249" y="229870"/>
                  </a:lnTo>
                  <a:lnTo>
                    <a:pt x="56692" y="248920"/>
                  </a:lnTo>
                  <a:lnTo>
                    <a:pt x="57416" y="248920"/>
                  </a:lnTo>
                  <a:lnTo>
                    <a:pt x="54825" y="266700"/>
                  </a:lnTo>
                  <a:lnTo>
                    <a:pt x="53314" y="284480"/>
                  </a:lnTo>
                  <a:lnTo>
                    <a:pt x="52946" y="302260"/>
                  </a:lnTo>
                  <a:lnTo>
                    <a:pt x="53682" y="317500"/>
                  </a:lnTo>
                  <a:lnTo>
                    <a:pt x="53809" y="321310"/>
                  </a:lnTo>
                  <a:lnTo>
                    <a:pt x="53987" y="321310"/>
                  </a:lnTo>
                  <a:lnTo>
                    <a:pt x="54597" y="327660"/>
                  </a:lnTo>
                  <a:lnTo>
                    <a:pt x="55372" y="334010"/>
                  </a:lnTo>
                  <a:lnTo>
                    <a:pt x="56299" y="340360"/>
                  </a:lnTo>
                  <a:lnTo>
                    <a:pt x="57416" y="346710"/>
                  </a:lnTo>
                  <a:lnTo>
                    <a:pt x="58508" y="353060"/>
                  </a:lnTo>
                  <a:lnTo>
                    <a:pt x="61391" y="364490"/>
                  </a:lnTo>
                  <a:lnTo>
                    <a:pt x="56248" y="355600"/>
                  </a:lnTo>
                  <a:lnTo>
                    <a:pt x="50698" y="347980"/>
                  </a:lnTo>
                  <a:lnTo>
                    <a:pt x="24447" y="317500"/>
                  </a:lnTo>
                  <a:lnTo>
                    <a:pt x="2527" y="307340"/>
                  </a:lnTo>
                  <a:lnTo>
                    <a:pt x="0" y="311150"/>
                  </a:lnTo>
                  <a:lnTo>
                    <a:pt x="22885" y="358140"/>
                  </a:lnTo>
                  <a:lnTo>
                    <a:pt x="64465" y="383540"/>
                  </a:lnTo>
                  <a:lnTo>
                    <a:pt x="66624" y="383540"/>
                  </a:lnTo>
                  <a:lnTo>
                    <a:pt x="74904" y="407670"/>
                  </a:lnTo>
                  <a:lnTo>
                    <a:pt x="84709" y="430530"/>
                  </a:lnTo>
                  <a:lnTo>
                    <a:pt x="95910" y="453390"/>
                  </a:lnTo>
                  <a:lnTo>
                    <a:pt x="108343" y="476250"/>
                  </a:lnTo>
                  <a:lnTo>
                    <a:pt x="102997" y="472440"/>
                  </a:lnTo>
                  <a:lnTo>
                    <a:pt x="97485" y="467360"/>
                  </a:lnTo>
                  <a:lnTo>
                    <a:pt x="91808" y="464820"/>
                  </a:lnTo>
                  <a:lnTo>
                    <a:pt x="85953" y="461010"/>
                  </a:lnTo>
                  <a:lnTo>
                    <a:pt x="77254" y="455930"/>
                  </a:lnTo>
                  <a:lnTo>
                    <a:pt x="67576" y="452120"/>
                  </a:lnTo>
                  <a:lnTo>
                    <a:pt x="57556" y="448310"/>
                  </a:lnTo>
                  <a:lnTo>
                    <a:pt x="47853" y="449580"/>
                  </a:lnTo>
                  <a:lnTo>
                    <a:pt x="45681" y="450850"/>
                  </a:lnTo>
                  <a:lnTo>
                    <a:pt x="44056" y="452120"/>
                  </a:lnTo>
                  <a:lnTo>
                    <a:pt x="44780" y="454660"/>
                  </a:lnTo>
                  <a:lnTo>
                    <a:pt x="56718" y="477520"/>
                  </a:lnTo>
                  <a:lnTo>
                    <a:pt x="75133" y="492760"/>
                  </a:lnTo>
                  <a:lnTo>
                    <a:pt x="97929" y="501650"/>
                  </a:lnTo>
                  <a:lnTo>
                    <a:pt x="122974" y="499110"/>
                  </a:lnTo>
                  <a:lnTo>
                    <a:pt x="123151" y="499110"/>
                  </a:lnTo>
                  <a:lnTo>
                    <a:pt x="128803" y="508000"/>
                  </a:lnTo>
                  <a:lnTo>
                    <a:pt x="134620" y="515620"/>
                  </a:lnTo>
                  <a:lnTo>
                    <a:pt x="140576" y="524510"/>
                  </a:lnTo>
                  <a:lnTo>
                    <a:pt x="146621" y="532130"/>
                  </a:lnTo>
                  <a:lnTo>
                    <a:pt x="156540" y="543560"/>
                  </a:lnTo>
                  <a:lnTo>
                    <a:pt x="167055" y="556260"/>
                  </a:lnTo>
                  <a:lnTo>
                    <a:pt x="178142" y="567690"/>
                  </a:lnTo>
                  <a:lnTo>
                    <a:pt x="189788" y="577850"/>
                  </a:lnTo>
                  <a:lnTo>
                    <a:pt x="174078" y="572770"/>
                  </a:lnTo>
                  <a:lnTo>
                    <a:pt x="157353" y="568960"/>
                  </a:lnTo>
                  <a:lnTo>
                    <a:pt x="140449" y="567690"/>
                  </a:lnTo>
                  <a:lnTo>
                    <a:pt x="124231" y="567690"/>
                  </a:lnTo>
                  <a:lnTo>
                    <a:pt x="120802" y="568960"/>
                  </a:lnTo>
                  <a:lnTo>
                    <a:pt x="118630" y="572770"/>
                  </a:lnTo>
                  <a:lnTo>
                    <a:pt x="121348" y="575310"/>
                  </a:lnTo>
                  <a:lnTo>
                    <a:pt x="140233" y="589280"/>
                  </a:lnTo>
                  <a:lnTo>
                    <a:pt x="162026" y="598170"/>
                  </a:lnTo>
                  <a:lnTo>
                    <a:pt x="185242" y="599440"/>
                  </a:lnTo>
                  <a:lnTo>
                    <a:pt x="208381" y="594360"/>
                  </a:lnTo>
                  <a:lnTo>
                    <a:pt x="209105" y="594360"/>
                  </a:lnTo>
                  <a:lnTo>
                    <a:pt x="231381" y="609600"/>
                  </a:lnTo>
                  <a:lnTo>
                    <a:pt x="255092" y="622300"/>
                  </a:lnTo>
                  <a:lnTo>
                    <a:pt x="280187" y="631190"/>
                  </a:lnTo>
                  <a:lnTo>
                    <a:pt x="306616" y="636270"/>
                  </a:lnTo>
                  <a:lnTo>
                    <a:pt x="308787" y="637540"/>
                  </a:lnTo>
                  <a:lnTo>
                    <a:pt x="310057" y="633730"/>
                  </a:lnTo>
                  <a:close/>
                </a:path>
                <a:path w="904239" h="637539">
                  <a:moveTo>
                    <a:pt x="903986" y="311150"/>
                  </a:moveTo>
                  <a:lnTo>
                    <a:pt x="901280" y="308610"/>
                  </a:lnTo>
                  <a:lnTo>
                    <a:pt x="898029" y="308610"/>
                  </a:lnTo>
                  <a:lnTo>
                    <a:pt x="864616" y="332740"/>
                  </a:lnTo>
                  <a:lnTo>
                    <a:pt x="847547" y="356870"/>
                  </a:lnTo>
                  <a:lnTo>
                    <a:pt x="842403" y="364490"/>
                  </a:lnTo>
                  <a:lnTo>
                    <a:pt x="843851" y="358140"/>
                  </a:lnTo>
                  <a:lnTo>
                    <a:pt x="845121" y="353060"/>
                  </a:lnTo>
                  <a:lnTo>
                    <a:pt x="846378" y="346710"/>
                  </a:lnTo>
                  <a:lnTo>
                    <a:pt x="847496" y="340360"/>
                  </a:lnTo>
                  <a:lnTo>
                    <a:pt x="848436" y="334010"/>
                  </a:lnTo>
                  <a:lnTo>
                    <a:pt x="849198" y="327660"/>
                  </a:lnTo>
                  <a:lnTo>
                    <a:pt x="849807" y="321310"/>
                  </a:lnTo>
                  <a:lnTo>
                    <a:pt x="849985" y="321310"/>
                  </a:lnTo>
                  <a:lnTo>
                    <a:pt x="850112" y="317500"/>
                  </a:lnTo>
                  <a:lnTo>
                    <a:pt x="850239" y="314960"/>
                  </a:lnTo>
                  <a:lnTo>
                    <a:pt x="850353" y="312420"/>
                  </a:lnTo>
                  <a:lnTo>
                    <a:pt x="850417" y="311150"/>
                  </a:lnTo>
                  <a:lnTo>
                    <a:pt x="850544" y="308610"/>
                  </a:lnTo>
                  <a:lnTo>
                    <a:pt x="850849" y="302260"/>
                  </a:lnTo>
                  <a:lnTo>
                    <a:pt x="850696" y="294640"/>
                  </a:lnTo>
                  <a:lnTo>
                    <a:pt x="850493" y="284480"/>
                  </a:lnTo>
                  <a:lnTo>
                    <a:pt x="848969" y="266700"/>
                  </a:lnTo>
                  <a:lnTo>
                    <a:pt x="846378" y="250190"/>
                  </a:lnTo>
                  <a:lnTo>
                    <a:pt x="846556" y="250190"/>
                  </a:lnTo>
                  <a:lnTo>
                    <a:pt x="846747" y="248920"/>
                  </a:lnTo>
                  <a:lnTo>
                    <a:pt x="847102" y="248920"/>
                  </a:lnTo>
                  <a:lnTo>
                    <a:pt x="862545" y="229870"/>
                  </a:lnTo>
                  <a:lnTo>
                    <a:pt x="864425" y="223520"/>
                  </a:lnTo>
                  <a:lnTo>
                    <a:pt x="870826" y="201930"/>
                  </a:lnTo>
                  <a:lnTo>
                    <a:pt x="870762" y="200660"/>
                  </a:lnTo>
                  <a:lnTo>
                    <a:pt x="869327" y="172720"/>
                  </a:lnTo>
                  <a:lnTo>
                    <a:pt x="855408" y="152400"/>
                  </a:lnTo>
                  <a:lnTo>
                    <a:pt x="853782" y="151130"/>
                  </a:lnTo>
                  <a:lnTo>
                    <a:pt x="851801" y="152400"/>
                  </a:lnTo>
                  <a:lnTo>
                    <a:pt x="850353" y="153670"/>
                  </a:lnTo>
                  <a:lnTo>
                    <a:pt x="846340" y="160020"/>
                  </a:lnTo>
                  <a:lnTo>
                    <a:pt x="844664" y="168910"/>
                  </a:lnTo>
                  <a:lnTo>
                    <a:pt x="843851" y="185420"/>
                  </a:lnTo>
                  <a:lnTo>
                    <a:pt x="842835" y="194310"/>
                  </a:lnTo>
                  <a:lnTo>
                    <a:pt x="841209" y="213360"/>
                  </a:lnTo>
                  <a:lnTo>
                    <a:pt x="840600" y="223520"/>
                  </a:lnTo>
                  <a:lnTo>
                    <a:pt x="833653" y="200660"/>
                  </a:lnTo>
                  <a:lnTo>
                    <a:pt x="828116" y="186690"/>
                  </a:lnTo>
                  <a:lnTo>
                    <a:pt x="825093" y="179070"/>
                  </a:lnTo>
                  <a:lnTo>
                    <a:pt x="817308" y="161290"/>
                  </a:lnTo>
                  <a:lnTo>
                    <a:pt x="815086" y="156210"/>
                  </a:lnTo>
                  <a:lnTo>
                    <a:pt x="803757" y="135890"/>
                  </a:lnTo>
                  <a:lnTo>
                    <a:pt x="810717" y="121920"/>
                  </a:lnTo>
                  <a:lnTo>
                    <a:pt x="817676" y="107950"/>
                  </a:lnTo>
                  <a:lnTo>
                    <a:pt x="821664" y="77470"/>
                  </a:lnTo>
                  <a:lnTo>
                    <a:pt x="816330" y="46990"/>
                  </a:lnTo>
                  <a:lnTo>
                    <a:pt x="802322" y="19050"/>
                  </a:lnTo>
                  <a:lnTo>
                    <a:pt x="800328" y="16510"/>
                  </a:lnTo>
                  <a:lnTo>
                    <a:pt x="795274" y="16510"/>
                  </a:lnTo>
                  <a:lnTo>
                    <a:pt x="794372" y="20320"/>
                  </a:lnTo>
                  <a:lnTo>
                    <a:pt x="790308" y="45720"/>
                  </a:lnTo>
                  <a:lnTo>
                    <a:pt x="790219" y="58420"/>
                  </a:lnTo>
                  <a:lnTo>
                    <a:pt x="790130" y="71120"/>
                  </a:lnTo>
                  <a:lnTo>
                    <a:pt x="792391" y="96520"/>
                  </a:lnTo>
                  <a:lnTo>
                    <a:pt x="795642" y="121920"/>
                  </a:lnTo>
                  <a:lnTo>
                    <a:pt x="784136" y="104140"/>
                  </a:lnTo>
                  <a:lnTo>
                    <a:pt x="771842" y="87630"/>
                  </a:lnTo>
                  <a:lnTo>
                    <a:pt x="758812" y="71120"/>
                  </a:lnTo>
                  <a:lnTo>
                    <a:pt x="745070" y="55880"/>
                  </a:lnTo>
                  <a:lnTo>
                    <a:pt x="739482" y="45720"/>
                  </a:lnTo>
                  <a:lnTo>
                    <a:pt x="734098" y="36830"/>
                  </a:lnTo>
                  <a:lnTo>
                    <a:pt x="731100" y="31750"/>
                  </a:lnTo>
                  <a:lnTo>
                    <a:pt x="728116" y="26670"/>
                  </a:lnTo>
                  <a:lnTo>
                    <a:pt x="727049" y="25400"/>
                  </a:lnTo>
                  <a:lnTo>
                    <a:pt x="721055" y="18211"/>
                  </a:lnTo>
                  <a:lnTo>
                    <a:pt x="721055" y="31750"/>
                  </a:lnTo>
                  <a:lnTo>
                    <a:pt x="718527" y="30480"/>
                  </a:lnTo>
                  <a:lnTo>
                    <a:pt x="717257" y="29210"/>
                  </a:lnTo>
                  <a:lnTo>
                    <a:pt x="716724" y="27940"/>
                  </a:lnTo>
                  <a:lnTo>
                    <a:pt x="716356" y="26670"/>
                  </a:lnTo>
                  <a:lnTo>
                    <a:pt x="715822" y="25400"/>
                  </a:lnTo>
                  <a:lnTo>
                    <a:pt x="719429" y="30480"/>
                  </a:lnTo>
                  <a:lnTo>
                    <a:pt x="721055" y="31750"/>
                  </a:lnTo>
                  <a:lnTo>
                    <a:pt x="721055" y="18211"/>
                  </a:lnTo>
                  <a:lnTo>
                    <a:pt x="684403" y="1270"/>
                  </a:lnTo>
                  <a:lnTo>
                    <a:pt x="683310" y="1270"/>
                  </a:lnTo>
                  <a:lnTo>
                    <a:pt x="680059" y="0"/>
                  </a:lnTo>
                  <a:lnTo>
                    <a:pt x="674827" y="1270"/>
                  </a:lnTo>
                  <a:lnTo>
                    <a:pt x="676452" y="6350"/>
                  </a:lnTo>
                  <a:lnTo>
                    <a:pt x="680758" y="16510"/>
                  </a:lnTo>
                  <a:lnTo>
                    <a:pt x="708723" y="52070"/>
                  </a:lnTo>
                  <a:lnTo>
                    <a:pt x="744169" y="69850"/>
                  </a:lnTo>
                  <a:lnTo>
                    <a:pt x="744347" y="69850"/>
                  </a:lnTo>
                  <a:lnTo>
                    <a:pt x="761987" y="91440"/>
                  </a:lnTo>
                  <a:lnTo>
                    <a:pt x="778484" y="114300"/>
                  </a:lnTo>
                  <a:lnTo>
                    <a:pt x="793610" y="137160"/>
                  </a:lnTo>
                  <a:lnTo>
                    <a:pt x="807199" y="161290"/>
                  </a:lnTo>
                  <a:lnTo>
                    <a:pt x="792949" y="151130"/>
                  </a:lnTo>
                  <a:lnTo>
                    <a:pt x="777875" y="142240"/>
                  </a:lnTo>
                  <a:lnTo>
                    <a:pt x="762012" y="134620"/>
                  </a:lnTo>
                  <a:lnTo>
                    <a:pt x="745439" y="128270"/>
                  </a:lnTo>
                  <a:lnTo>
                    <a:pt x="741997" y="127000"/>
                  </a:lnTo>
                  <a:lnTo>
                    <a:pt x="739114" y="130810"/>
                  </a:lnTo>
                  <a:lnTo>
                    <a:pt x="773201" y="168910"/>
                  </a:lnTo>
                  <a:lnTo>
                    <a:pt x="817130" y="187960"/>
                  </a:lnTo>
                  <a:lnTo>
                    <a:pt x="818032" y="187960"/>
                  </a:lnTo>
                  <a:lnTo>
                    <a:pt x="818756" y="186690"/>
                  </a:lnTo>
                  <a:lnTo>
                    <a:pt x="819467" y="186690"/>
                  </a:lnTo>
                  <a:lnTo>
                    <a:pt x="829348" y="212090"/>
                  </a:lnTo>
                  <a:lnTo>
                    <a:pt x="836853" y="240030"/>
                  </a:lnTo>
                  <a:lnTo>
                    <a:pt x="841717" y="266700"/>
                  </a:lnTo>
                  <a:lnTo>
                    <a:pt x="843673" y="294640"/>
                  </a:lnTo>
                  <a:lnTo>
                    <a:pt x="836218" y="278130"/>
                  </a:lnTo>
                  <a:lnTo>
                    <a:pt x="826719" y="261620"/>
                  </a:lnTo>
                  <a:lnTo>
                    <a:pt x="815352" y="246380"/>
                  </a:lnTo>
                  <a:lnTo>
                    <a:pt x="802322" y="232410"/>
                  </a:lnTo>
                  <a:lnTo>
                    <a:pt x="799071" y="229870"/>
                  </a:lnTo>
                  <a:lnTo>
                    <a:pt x="794918" y="232410"/>
                  </a:lnTo>
                  <a:lnTo>
                    <a:pt x="809815" y="281940"/>
                  </a:lnTo>
                  <a:lnTo>
                    <a:pt x="840968" y="317500"/>
                  </a:lnTo>
                  <a:lnTo>
                    <a:pt x="842772" y="317500"/>
                  </a:lnTo>
                  <a:lnTo>
                    <a:pt x="842657" y="318770"/>
                  </a:lnTo>
                  <a:lnTo>
                    <a:pt x="842543" y="320040"/>
                  </a:lnTo>
                  <a:lnTo>
                    <a:pt x="842429" y="321310"/>
                  </a:lnTo>
                  <a:lnTo>
                    <a:pt x="842098" y="325120"/>
                  </a:lnTo>
                  <a:lnTo>
                    <a:pt x="834491" y="365760"/>
                  </a:lnTo>
                  <a:lnTo>
                    <a:pt x="816940" y="417830"/>
                  </a:lnTo>
                  <a:lnTo>
                    <a:pt x="819785" y="397510"/>
                  </a:lnTo>
                  <a:lnTo>
                    <a:pt x="819670" y="388620"/>
                  </a:lnTo>
                  <a:lnTo>
                    <a:pt x="819619" y="384810"/>
                  </a:lnTo>
                  <a:lnTo>
                    <a:pt x="819518" y="377190"/>
                  </a:lnTo>
                  <a:lnTo>
                    <a:pt x="815111" y="358140"/>
                  </a:lnTo>
                  <a:lnTo>
                    <a:pt x="805573" y="339090"/>
                  </a:lnTo>
                  <a:lnTo>
                    <a:pt x="803757" y="336550"/>
                  </a:lnTo>
                  <a:lnTo>
                    <a:pt x="799249" y="336550"/>
                  </a:lnTo>
                  <a:lnTo>
                    <a:pt x="798347" y="340360"/>
                  </a:lnTo>
                  <a:lnTo>
                    <a:pt x="793483" y="363220"/>
                  </a:lnTo>
                  <a:lnTo>
                    <a:pt x="793407" y="364490"/>
                  </a:lnTo>
                  <a:lnTo>
                    <a:pt x="793330" y="365760"/>
                  </a:lnTo>
                  <a:lnTo>
                    <a:pt x="792048" y="388620"/>
                  </a:lnTo>
                  <a:lnTo>
                    <a:pt x="795528" y="414020"/>
                  </a:lnTo>
                  <a:lnTo>
                    <a:pt x="805383" y="435610"/>
                  </a:lnTo>
                  <a:lnTo>
                    <a:pt x="805929" y="436880"/>
                  </a:lnTo>
                  <a:lnTo>
                    <a:pt x="807008" y="436880"/>
                  </a:lnTo>
                  <a:lnTo>
                    <a:pt x="806831" y="438150"/>
                  </a:lnTo>
                  <a:lnTo>
                    <a:pt x="806475" y="439420"/>
                  </a:lnTo>
                  <a:lnTo>
                    <a:pt x="806653" y="439420"/>
                  </a:lnTo>
                  <a:lnTo>
                    <a:pt x="783082" y="482600"/>
                  </a:lnTo>
                  <a:lnTo>
                    <a:pt x="755548" y="523240"/>
                  </a:lnTo>
                  <a:lnTo>
                    <a:pt x="746163" y="534670"/>
                  </a:lnTo>
                  <a:lnTo>
                    <a:pt x="751916" y="521970"/>
                  </a:lnTo>
                  <a:lnTo>
                    <a:pt x="755954" y="506730"/>
                  </a:lnTo>
                  <a:lnTo>
                    <a:pt x="758291" y="492760"/>
                  </a:lnTo>
                  <a:lnTo>
                    <a:pt x="758977" y="477520"/>
                  </a:lnTo>
                  <a:lnTo>
                    <a:pt x="758977" y="474980"/>
                  </a:lnTo>
                  <a:lnTo>
                    <a:pt x="755904" y="473710"/>
                  </a:lnTo>
                  <a:lnTo>
                    <a:pt x="753376" y="474980"/>
                  </a:lnTo>
                  <a:lnTo>
                    <a:pt x="728903" y="519430"/>
                  </a:lnTo>
                  <a:lnTo>
                    <a:pt x="724852" y="557530"/>
                  </a:lnTo>
                  <a:lnTo>
                    <a:pt x="725208" y="557530"/>
                  </a:lnTo>
                  <a:lnTo>
                    <a:pt x="710450" y="571500"/>
                  </a:lnTo>
                  <a:lnTo>
                    <a:pt x="694867" y="585470"/>
                  </a:lnTo>
                  <a:lnTo>
                    <a:pt x="678484" y="596900"/>
                  </a:lnTo>
                  <a:lnTo>
                    <a:pt x="661289" y="607060"/>
                  </a:lnTo>
                  <a:lnTo>
                    <a:pt x="670547" y="595630"/>
                  </a:lnTo>
                  <a:lnTo>
                    <a:pt x="677735" y="581660"/>
                  </a:lnTo>
                  <a:lnTo>
                    <a:pt x="682790" y="567690"/>
                  </a:lnTo>
                  <a:lnTo>
                    <a:pt x="685660" y="552450"/>
                  </a:lnTo>
                  <a:lnTo>
                    <a:pt x="686206" y="548640"/>
                  </a:lnTo>
                  <a:lnTo>
                    <a:pt x="680961" y="547370"/>
                  </a:lnTo>
                  <a:lnTo>
                    <a:pt x="678624" y="549910"/>
                  </a:lnTo>
                  <a:lnTo>
                    <a:pt x="665467" y="562610"/>
                  </a:lnTo>
                  <a:lnTo>
                    <a:pt x="653542" y="579120"/>
                  </a:lnTo>
                  <a:lnTo>
                    <a:pt x="644766" y="598170"/>
                  </a:lnTo>
                  <a:lnTo>
                    <a:pt x="641057" y="615950"/>
                  </a:lnTo>
                  <a:lnTo>
                    <a:pt x="640511" y="617220"/>
                  </a:lnTo>
                  <a:lnTo>
                    <a:pt x="640156" y="617220"/>
                  </a:lnTo>
                  <a:lnTo>
                    <a:pt x="629589" y="622300"/>
                  </a:lnTo>
                  <a:lnTo>
                    <a:pt x="607656" y="629920"/>
                  </a:lnTo>
                  <a:lnTo>
                    <a:pt x="596277" y="632460"/>
                  </a:lnTo>
                  <a:lnTo>
                    <a:pt x="593204" y="633730"/>
                  </a:lnTo>
                  <a:lnTo>
                    <a:pt x="594474" y="637540"/>
                  </a:lnTo>
                  <a:lnTo>
                    <a:pt x="597179" y="637540"/>
                  </a:lnTo>
                  <a:lnTo>
                    <a:pt x="623608" y="631190"/>
                  </a:lnTo>
                  <a:lnTo>
                    <a:pt x="648716" y="622300"/>
                  </a:lnTo>
                  <a:lnTo>
                    <a:pt x="672426" y="609600"/>
                  </a:lnTo>
                  <a:lnTo>
                    <a:pt x="676135" y="607060"/>
                  </a:lnTo>
                  <a:lnTo>
                    <a:pt x="694690" y="594360"/>
                  </a:lnTo>
                  <a:lnTo>
                    <a:pt x="695236" y="594360"/>
                  </a:lnTo>
                  <a:lnTo>
                    <a:pt x="695413" y="595630"/>
                  </a:lnTo>
                  <a:lnTo>
                    <a:pt x="718566" y="600710"/>
                  </a:lnTo>
                  <a:lnTo>
                    <a:pt x="741781" y="598170"/>
                  </a:lnTo>
                  <a:lnTo>
                    <a:pt x="751116" y="594360"/>
                  </a:lnTo>
                  <a:lnTo>
                    <a:pt x="763574" y="589280"/>
                  </a:lnTo>
                  <a:lnTo>
                    <a:pt x="777303" y="579120"/>
                  </a:lnTo>
                  <a:lnTo>
                    <a:pt x="782459" y="575310"/>
                  </a:lnTo>
                  <a:lnTo>
                    <a:pt x="785164" y="572770"/>
                  </a:lnTo>
                  <a:lnTo>
                    <a:pt x="782993" y="568960"/>
                  </a:lnTo>
                  <a:lnTo>
                    <a:pt x="779564" y="568960"/>
                  </a:lnTo>
                  <a:lnTo>
                    <a:pt x="763435" y="567690"/>
                  </a:lnTo>
                  <a:lnTo>
                    <a:pt x="746518" y="568960"/>
                  </a:lnTo>
                  <a:lnTo>
                    <a:pt x="729742" y="572770"/>
                  </a:lnTo>
                  <a:lnTo>
                    <a:pt x="714019" y="579120"/>
                  </a:lnTo>
                  <a:lnTo>
                    <a:pt x="725652" y="567690"/>
                  </a:lnTo>
                  <a:lnTo>
                    <a:pt x="736739" y="556260"/>
                  </a:lnTo>
                  <a:lnTo>
                    <a:pt x="747255" y="544830"/>
                  </a:lnTo>
                  <a:lnTo>
                    <a:pt x="755192" y="534670"/>
                  </a:lnTo>
                  <a:lnTo>
                    <a:pt x="757174" y="532130"/>
                  </a:lnTo>
                  <a:lnTo>
                    <a:pt x="763206" y="524510"/>
                  </a:lnTo>
                  <a:lnTo>
                    <a:pt x="769112" y="516890"/>
                  </a:lnTo>
                  <a:lnTo>
                    <a:pt x="774928" y="508000"/>
                  </a:lnTo>
                  <a:lnTo>
                    <a:pt x="780643" y="500380"/>
                  </a:lnTo>
                  <a:lnTo>
                    <a:pt x="805865" y="501650"/>
                  </a:lnTo>
                  <a:lnTo>
                    <a:pt x="809129" y="500380"/>
                  </a:lnTo>
                  <a:lnTo>
                    <a:pt x="828662" y="492760"/>
                  </a:lnTo>
                  <a:lnTo>
                    <a:pt x="847077" y="477520"/>
                  </a:lnTo>
                  <a:lnTo>
                    <a:pt x="847750" y="476250"/>
                  </a:lnTo>
                  <a:lnTo>
                    <a:pt x="859015" y="454660"/>
                  </a:lnTo>
                  <a:lnTo>
                    <a:pt x="859739" y="453390"/>
                  </a:lnTo>
                  <a:lnTo>
                    <a:pt x="858113" y="450850"/>
                  </a:lnTo>
                  <a:lnTo>
                    <a:pt x="855954" y="449580"/>
                  </a:lnTo>
                  <a:lnTo>
                    <a:pt x="846239" y="449580"/>
                  </a:lnTo>
                  <a:lnTo>
                    <a:pt x="806310" y="468630"/>
                  </a:lnTo>
                  <a:lnTo>
                    <a:pt x="795451" y="476250"/>
                  </a:lnTo>
                  <a:lnTo>
                    <a:pt x="807885" y="454660"/>
                  </a:lnTo>
                  <a:lnTo>
                    <a:pt x="819086" y="430530"/>
                  </a:lnTo>
                  <a:lnTo>
                    <a:pt x="824534" y="417830"/>
                  </a:lnTo>
                  <a:lnTo>
                    <a:pt x="828903" y="407670"/>
                  </a:lnTo>
                  <a:lnTo>
                    <a:pt x="837171" y="383540"/>
                  </a:lnTo>
                  <a:lnTo>
                    <a:pt x="837717" y="383540"/>
                  </a:lnTo>
                  <a:lnTo>
                    <a:pt x="838428" y="384810"/>
                  </a:lnTo>
                  <a:lnTo>
                    <a:pt x="839343" y="383540"/>
                  </a:lnTo>
                  <a:lnTo>
                    <a:pt x="862076" y="373380"/>
                  </a:lnTo>
                  <a:lnTo>
                    <a:pt x="873061" y="364490"/>
                  </a:lnTo>
                  <a:lnTo>
                    <a:pt x="880910" y="358140"/>
                  </a:lnTo>
                  <a:lnTo>
                    <a:pt x="894956" y="337820"/>
                  </a:lnTo>
                  <a:lnTo>
                    <a:pt x="903262" y="314960"/>
                  </a:lnTo>
                  <a:lnTo>
                    <a:pt x="903986" y="31115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7160" y="939165"/>
            <a:ext cx="15865475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95"/>
              </a:spcBef>
            </a:pPr>
            <a:r>
              <a:rPr spc="4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CONCLUSION</a:t>
            </a:r>
            <a:endParaRPr spc="49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4484" y="1681211"/>
            <a:ext cx="14805025" cy="57150"/>
          </a:xfrm>
          <a:custGeom>
            <a:avLst/>
            <a:gdLst/>
            <a:ahLst/>
            <a:cxnLst/>
            <a:rect l="l" t="t" r="r" b="b"/>
            <a:pathLst>
              <a:path w="14805025" h="57150">
                <a:moveTo>
                  <a:pt x="0" y="57149"/>
                </a:moveTo>
                <a:lnTo>
                  <a:pt x="1480481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41711" y="1960587"/>
            <a:ext cx="14830425" cy="659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95"/>
              </a:spcBef>
            </a:pP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proposed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500" spc="4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Prediction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Algorithm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(CYPA)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incorporates</a:t>
            </a:r>
            <a:r>
              <a:rPr sz="2500" spc="4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multiple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4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sources 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such</a:t>
            </a:r>
            <a:r>
              <a:rPr sz="2500" spc="3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500" spc="3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climate,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weather,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agricultural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yield,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3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chemical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3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anticipate</a:t>
            </a:r>
            <a:r>
              <a:rPr sz="2500" spc="3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5" dirty="0">
                <a:latin typeface="Lucida Sans Unicode" panose="020B0602030504020204"/>
                <a:cs typeface="Lucida Sans Unicode" panose="020B0602030504020204"/>
              </a:rPr>
              <a:t>annual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crop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yields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by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policymakers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farmers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their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country.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study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demonstrated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efficacy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CYPA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by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training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verifying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five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models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using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optimal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hyper-</a:t>
            </a:r>
            <a:r>
              <a:rPr sz="2500" spc="110" dirty="0">
                <a:latin typeface="Lucida Sans Unicode" panose="020B0602030504020204"/>
                <a:cs typeface="Lucida Sans Unicode" panose="020B0602030504020204"/>
              </a:rPr>
              <a:t>parameter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settings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each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technique.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results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indicate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CYPA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95" dirty="0"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achieve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high</a:t>
            </a:r>
            <a:r>
              <a:rPr sz="2500" spc="3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in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predicting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yields,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demonstrated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by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scores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Random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6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KNN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Classifier.</a:t>
            </a:r>
            <a:r>
              <a:rPr sz="2500" spc="6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Additionally,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6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paper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introduces</a:t>
            </a:r>
            <a:r>
              <a:rPr sz="2500" spc="6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6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new</a:t>
            </a:r>
            <a:r>
              <a:rPr sz="2500" spc="6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5" dirty="0">
                <a:latin typeface="Lucida Sans Unicode" panose="020B0602030504020204"/>
                <a:cs typeface="Lucida Sans Unicode" panose="020B0602030504020204"/>
              </a:rPr>
              <a:t>algorithm </a:t>
            </a:r>
            <a:r>
              <a:rPr sz="2500" spc="135" dirty="0">
                <a:latin typeface="Lucida Sans Unicode" panose="020B0602030504020204"/>
                <a:cs typeface="Lucida Sans Unicode" panose="020B0602030504020204"/>
              </a:rPr>
              <a:t>based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5" dirty="0">
                <a:latin typeface="Lucida Sans Unicode" panose="020B0602030504020204"/>
                <a:cs typeface="Lucida Sans Unicode" panose="020B0602030504020204"/>
              </a:rPr>
              <a:t>active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95" dirty="0"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5" dirty="0">
                <a:latin typeface="Lucida Sans Unicode" panose="020B0602030504020204"/>
                <a:cs typeface="Lucida Sans Unicode" panose="020B0602030504020204"/>
              </a:rPr>
              <a:t>enhance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CYPA's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performance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by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reducing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 number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labeled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needed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training.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Incorporating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5" dirty="0">
                <a:latin typeface="Lucida Sans Unicode" panose="020B0602030504020204"/>
                <a:cs typeface="Lucida Sans Unicode" panose="020B0602030504020204"/>
              </a:rPr>
              <a:t>active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into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CYPA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95" dirty="0"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improve</a:t>
            </a:r>
            <a:r>
              <a:rPr sz="2500" spc="2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5" dirty="0">
                <a:latin typeface="Lucida Sans Unicode" panose="020B0602030504020204"/>
                <a:cs typeface="Lucida Sans Unicode" panose="020B0602030504020204"/>
              </a:rPr>
              <a:t>the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efficiency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500" spc="5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500" spc="5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prediction,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thereby</a:t>
            </a:r>
            <a:r>
              <a:rPr sz="2500" spc="5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enhancing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decision-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making</a:t>
            </a:r>
            <a:r>
              <a:rPr sz="2500" spc="5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at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international,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regional,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local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levels.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Overall,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this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study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highlights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potential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IoT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and machine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techniques</a:t>
            </a:r>
            <a:r>
              <a:rPr sz="2500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addressing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critical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0" dirty="0">
                <a:latin typeface="Lucida Sans Unicode" panose="020B0602030504020204"/>
                <a:cs typeface="Lucida Sans Unicode" panose="020B0602030504020204"/>
              </a:rPr>
              <a:t>challenge</a:t>
            </a:r>
            <a:r>
              <a:rPr sz="2500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predicting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500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yields,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thereby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facilitating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informed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decision-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making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policymakers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farmers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alike.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110" dirty="0">
                <a:latin typeface="Lucida Sans Unicode" panose="020B0602030504020204"/>
                <a:cs typeface="Lucida Sans Unicode" panose="020B0602030504020204"/>
              </a:rPr>
              <a:t>When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utilizing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Decision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Tree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0" dirty="0">
                <a:latin typeface="Lucida Sans Unicode" panose="020B0602030504020204"/>
                <a:cs typeface="Lucida Sans Unicode" panose="020B0602030504020204"/>
              </a:rPr>
              <a:t>Random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Forest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KNN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Classifier,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score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is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equal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30" dirty="0">
                <a:latin typeface="Lucida Sans Unicode" panose="020B0602030504020204"/>
                <a:cs typeface="Lucida Sans Unicode" panose="020B0602030504020204"/>
              </a:rPr>
              <a:t>0.95,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25" dirty="0">
                <a:latin typeface="Lucida Sans Unicode" panose="020B0602030504020204"/>
                <a:cs typeface="Lucida Sans Unicode" panose="020B0602030504020204"/>
              </a:rPr>
              <a:t>0.98,</a:t>
            </a:r>
            <a:r>
              <a:rPr sz="25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70" dirty="0">
                <a:latin typeface="Lucida Sans Unicode" panose="020B0602030504020204"/>
                <a:cs typeface="Lucida Sans Unicode" panose="020B0602030504020204"/>
              </a:rPr>
              <a:t>0.97,</a:t>
            </a:r>
            <a:r>
              <a:rPr sz="25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respectively.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9124" y="4551805"/>
            <a:ext cx="6909434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50" u="sng" spc="83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THANK</a:t>
            </a:r>
            <a:r>
              <a:rPr sz="8050" u="sng" spc="-22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8050" u="sng" spc="63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YOU!</a:t>
            </a:r>
            <a:endParaRPr sz="8050" u="sng" spc="635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uFill>
                <a:solidFill>
                  <a:srgbClr val="000000"/>
                </a:solidFill>
              </a:u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24166" y="5874611"/>
            <a:ext cx="11311255" cy="40640"/>
          </a:xfrm>
          <a:custGeom>
            <a:avLst/>
            <a:gdLst/>
            <a:ahLst/>
            <a:cxnLst/>
            <a:rect l="l" t="t" r="r" b="b"/>
            <a:pathLst>
              <a:path w="11311255" h="40640">
                <a:moveTo>
                  <a:pt x="0" y="40255"/>
                </a:moveTo>
                <a:lnTo>
                  <a:pt x="1131114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Text Box 5"/>
          <p:cNvSpPr txBox="1"/>
          <p:nvPr/>
        </p:nvSpPr>
        <p:spPr>
          <a:xfrm>
            <a:off x="3305175" y="2906395"/>
            <a:ext cx="10792460" cy="2967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4800" b="1" spc="63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WHAT</a:t>
            </a:r>
            <a:r>
              <a:rPr sz="4800" b="1" spc="-1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54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IS</a:t>
            </a:r>
            <a:r>
              <a:rPr sz="4800" b="1" spc="-1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67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OUR</a:t>
            </a:r>
            <a:r>
              <a:rPr sz="4800" b="1" spc="-1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61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MODEL?</a:t>
            </a:r>
            <a:endParaRPr sz="48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4800" b="1" spc="7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AND</a:t>
            </a:r>
            <a:endParaRPr sz="48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4800" b="1" spc="83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WHY</a:t>
            </a:r>
            <a:r>
              <a:rPr sz="4800" b="1" spc="-17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54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IS</a:t>
            </a:r>
            <a:r>
              <a:rPr sz="4800" b="1" spc="-1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67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OUR</a:t>
            </a:r>
            <a:r>
              <a:rPr sz="4800" b="1" spc="-15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4800" b="1" spc="61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  <a:sym typeface="+mn-ea"/>
              </a:rPr>
              <a:t>MODEL?</a:t>
            </a:r>
            <a:endParaRPr sz="4800" b="1" spc="61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</a:pPr>
            <a:endParaRPr lang="en-US" sz="4800" b="1" spc="61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5163800" y="-21590"/>
            <a:ext cx="3352800" cy="1031176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-47" y="0"/>
            <a:chExt cx="18288635" cy="10287000"/>
          </a:xfrm>
          <a:solidFill>
            <a:schemeClr val="bg1">
              <a:lumMod val="95000"/>
            </a:schemeClr>
          </a:solidFill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/>
            <p:nvPr/>
          </p:nvSpPr>
          <p:spPr>
            <a:xfrm>
              <a:off x="-47" y="4225974"/>
              <a:ext cx="18288000" cy="368300"/>
            </a:xfrm>
            <a:custGeom>
              <a:avLst/>
              <a:gdLst/>
              <a:ahLst/>
              <a:cxnLst/>
              <a:rect l="l" t="t" r="r" b="b"/>
              <a:pathLst>
                <a:path w="18288000" h="368300">
                  <a:moveTo>
                    <a:pt x="0" y="368300"/>
                  </a:moveTo>
                  <a:lnTo>
                    <a:pt x="0" y="0"/>
                  </a:lnTo>
                  <a:lnTo>
                    <a:pt x="18287998" y="0"/>
                  </a:lnTo>
                  <a:lnTo>
                    <a:pt x="18287998" y="368300"/>
                  </a:lnTo>
                  <a:lnTo>
                    <a:pt x="0" y="368300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6809" y="579721"/>
              <a:ext cx="6036697" cy="3395303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85" y="5508622"/>
              <a:ext cx="5800927" cy="3262696"/>
            </a:xfrm>
            <a:prstGeom prst="rect">
              <a:avLst/>
            </a:prstGeom>
            <a:grpFill/>
          </p:spPr>
        </p:pic>
        <p:sp>
          <p:nvSpPr>
            <p:cNvPr id="7" name="object 7"/>
            <p:cNvSpPr/>
            <p:nvPr/>
          </p:nvSpPr>
          <p:spPr>
            <a:xfrm>
              <a:off x="7369391" y="1944775"/>
              <a:ext cx="10083800" cy="6518909"/>
            </a:xfrm>
            <a:custGeom>
              <a:avLst/>
              <a:gdLst/>
              <a:ahLst/>
              <a:cxnLst/>
              <a:rect l="l" t="t" r="r" b="b"/>
              <a:pathLst>
                <a:path w="10083800" h="6518909">
                  <a:moveTo>
                    <a:pt x="389191" y="1366837"/>
                  </a:moveTo>
                  <a:lnTo>
                    <a:pt x="384060" y="1322044"/>
                  </a:lnTo>
                  <a:lnTo>
                    <a:pt x="369417" y="1280947"/>
                  </a:lnTo>
                  <a:lnTo>
                    <a:pt x="346456" y="1244688"/>
                  </a:lnTo>
                  <a:lnTo>
                    <a:pt x="316318" y="1214450"/>
                  </a:lnTo>
                  <a:lnTo>
                    <a:pt x="280200" y="1191412"/>
                  </a:lnTo>
                  <a:lnTo>
                    <a:pt x="239229" y="1176718"/>
                  </a:lnTo>
                  <a:lnTo>
                    <a:pt x="194602" y="1171575"/>
                  </a:lnTo>
                  <a:lnTo>
                    <a:pt x="149961" y="1176718"/>
                  </a:lnTo>
                  <a:lnTo>
                    <a:pt x="109004" y="1191412"/>
                  </a:lnTo>
                  <a:lnTo>
                    <a:pt x="72872" y="1214450"/>
                  </a:lnTo>
                  <a:lnTo>
                    <a:pt x="42735" y="1244688"/>
                  </a:lnTo>
                  <a:lnTo>
                    <a:pt x="19773" y="1280947"/>
                  </a:lnTo>
                  <a:lnTo>
                    <a:pt x="5143" y="1322044"/>
                  </a:lnTo>
                  <a:lnTo>
                    <a:pt x="0" y="1366837"/>
                  </a:lnTo>
                  <a:lnTo>
                    <a:pt x="5143" y="1411617"/>
                  </a:lnTo>
                  <a:lnTo>
                    <a:pt x="19773" y="1452727"/>
                  </a:lnTo>
                  <a:lnTo>
                    <a:pt x="42735" y="1488973"/>
                  </a:lnTo>
                  <a:lnTo>
                    <a:pt x="72872" y="1519212"/>
                  </a:lnTo>
                  <a:lnTo>
                    <a:pt x="109004" y="1542249"/>
                  </a:lnTo>
                  <a:lnTo>
                    <a:pt x="149961" y="1556943"/>
                  </a:lnTo>
                  <a:lnTo>
                    <a:pt x="194602" y="1562100"/>
                  </a:lnTo>
                  <a:lnTo>
                    <a:pt x="239229" y="1556943"/>
                  </a:lnTo>
                  <a:lnTo>
                    <a:pt x="280200" y="1542249"/>
                  </a:lnTo>
                  <a:lnTo>
                    <a:pt x="316318" y="1519212"/>
                  </a:lnTo>
                  <a:lnTo>
                    <a:pt x="346456" y="1488973"/>
                  </a:lnTo>
                  <a:lnTo>
                    <a:pt x="369417" y="1452727"/>
                  </a:lnTo>
                  <a:lnTo>
                    <a:pt x="384060" y="1411617"/>
                  </a:lnTo>
                  <a:lnTo>
                    <a:pt x="389191" y="1366837"/>
                  </a:lnTo>
                  <a:close/>
                </a:path>
                <a:path w="10083800" h="6518909">
                  <a:moveTo>
                    <a:pt x="389191" y="781050"/>
                  </a:moveTo>
                  <a:lnTo>
                    <a:pt x="384060" y="736257"/>
                  </a:lnTo>
                  <a:lnTo>
                    <a:pt x="369417" y="695159"/>
                  </a:lnTo>
                  <a:lnTo>
                    <a:pt x="346456" y="658901"/>
                  </a:lnTo>
                  <a:lnTo>
                    <a:pt x="316318" y="628662"/>
                  </a:lnTo>
                  <a:lnTo>
                    <a:pt x="280200" y="605624"/>
                  </a:lnTo>
                  <a:lnTo>
                    <a:pt x="239229" y="590931"/>
                  </a:lnTo>
                  <a:lnTo>
                    <a:pt x="194602" y="585787"/>
                  </a:lnTo>
                  <a:lnTo>
                    <a:pt x="149961" y="590931"/>
                  </a:lnTo>
                  <a:lnTo>
                    <a:pt x="109004" y="605624"/>
                  </a:lnTo>
                  <a:lnTo>
                    <a:pt x="72872" y="628662"/>
                  </a:lnTo>
                  <a:lnTo>
                    <a:pt x="42735" y="658901"/>
                  </a:lnTo>
                  <a:lnTo>
                    <a:pt x="19773" y="695159"/>
                  </a:lnTo>
                  <a:lnTo>
                    <a:pt x="5143" y="736257"/>
                  </a:lnTo>
                  <a:lnTo>
                    <a:pt x="0" y="781050"/>
                  </a:lnTo>
                  <a:lnTo>
                    <a:pt x="5143" y="825830"/>
                  </a:lnTo>
                  <a:lnTo>
                    <a:pt x="19773" y="866940"/>
                  </a:lnTo>
                  <a:lnTo>
                    <a:pt x="42735" y="903185"/>
                  </a:lnTo>
                  <a:lnTo>
                    <a:pt x="72872" y="933424"/>
                  </a:lnTo>
                  <a:lnTo>
                    <a:pt x="109004" y="956462"/>
                  </a:lnTo>
                  <a:lnTo>
                    <a:pt x="149961" y="971156"/>
                  </a:lnTo>
                  <a:lnTo>
                    <a:pt x="194602" y="976312"/>
                  </a:lnTo>
                  <a:lnTo>
                    <a:pt x="239229" y="971156"/>
                  </a:lnTo>
                  <a:lnTo>
                    <a:pt x="280200" y="956462"/>
                  </a:lnTo>
                  <a:lnTo>
                    <a:pt x="316318" y="933424"/>
                  </a:lnTo>
                  <a:lnTo>
                    <a:pt x="346456" y="903185"/>
                  </a:lnTo>
                  <a:lnTo>
                    <a:pt x="369417" y="866940"/>
                  </a:lnTo>
                  <a:lnTo>
                    <a:pt x="384060" y="825830"/>
                  </a:lnTo>
                  <a:lnTo>
                    <a:pt x="389191" y="781050"/>
                  </a:lnTo>
                  <a:close/>
                </a:path>
                <a:path w="10083800" h="6518909">
                  <a:moveTo>
                    <a:pt x="389191" y="195262"/>
                  </a:moveTo>
                  <a:lnTo>
                    <a:pt x="384060" y="150469"/>
                  </a:lnTo>
                  <a:lnTo>
                    <a:pt x="369417" y="109372"/>
                  </a:lnTo>
                  <a:lnTo>
                    <a:pt x="346456" y="73113"/>
                  </a:lnTo>
                  <a:lnTo>
                    <a:pt x="316318" y="42875"/>
                  </a:lnTo>
                  <a:lnTo>
                    <a:pt x="280200" y="19837"/>
                  </a:lnTo>
                  <a:lnTo>
                    <a:pt x="239229" y="5143"/>
                  </a:lnTo>
                  <a:lnTo>
                    <a:pt x="194602" y="0"/>
                  </a:lnTo>
                  <a:lnTo>
                    <a:pt x="149961" y="5143"/>
                  </a:lnTo>
                  <a:lnTo>
                    <a:pt x="109004" y="19837"/>
                  </a:lnTo>
                  <a:lnTo>
                    <a:pt x="72872" y="42875"/>
                  </a:lnTo>
                  <a:lnTo>
                    <a:pt x="42735" y="73113"/>
                  </a:lnTo>
                  <a:lnTo>
                    <a:pt x="19773" y="109372"/>
                  </a:lnTo>
                  <a:lnTo>
                    <a:pt x="5143" y="150469"/>
                  </a:lnTo>
                  <a:lnTo>
                    <a:pt x="0" y="195262"/>
                  </a:lnTo>
                  <a:lnTo>
                    <a:pt x="5143" y="240042"/>
                  </a:lnTo>
                  <a:lnTo>
                    <a:pt x="19773" y="281152"/>
                  </a:lnTo>
                  <a:lnTo>
                    <a:pt x="42735" y="317398"/>
                  </a:lnTo>
                  <a:lnTo>
                    <a:pt x="72872" y="347637"/>
                  </a:lnTo>
                  <a:lnTo>
                    <a:pt x="109004" y="370674"/>
                  </a:lnTo>
                  <a:lnTo>
                    <a:pt x="149961" y="385368"/>
                  </a:lnTo>
                  <a:lnTo>
                    <a:pt x="194602" y="390525"/>
                  </a:lnTo>
                  <a:lnTo>
                    <a:pt x="239229" y="385368"/>
                  </a:lnTo>
                  <a:lnTo>
                    <a:pt x="280200" y="370674"/>
                  </a:lnTo>
                  <a:lnTo>
                    <a:pt x="316318" y="347637"/>
                  </a:lnTo>
                  <a:lnTo>
                    <a:pt x="346456" y="317398"/>
                  </a:lnTo>
                  <a:lnTo>
                    <a:pt x="369417" y="281152"/>
                  </a:lnTo>
                  <a:lnTo>
                    <a:pt x="384060" y="240042"/>
                  </a:lnTo>
                  <a:lnTo>
                    <a:pt x="389191" y="195262"/>
                  </a:lnTo>
                  <a:close/>
                </a:path>
                <a:path w="10083800" h="6518909">
                  <a:moveTo>
                    <a:pt x="10083406" y="6323292"/>
                  </a:moveTo>
                  <a:lnTo>
                    <a:pt x="10078263" y="6278511"/>
                  </a:lnTo>
                  <a:lnTo>
                    <a:pt x="10063632" y="6237402"/>
                  </a:lnTo>
                  <a:lnTo>
                    <a:pt x="10040671" y="6201156"/>
                  </a:lnTo>
                  <a:lnTo>
                    <a:pt x="10010534" y="6170917"/>
                  </a:lnTo>
                  <a:lnTo>
                    <a:pt x="9974402" y="6147867"/>
                  </a:lnTo>
                  <a:lnTo>
                    <a:pt x="9933432" y="6133185"/>
                  </a:lnTo>
                  <a:lnTo>
                    <a:pt x="9888804" y="6128029"/>
                  </a:lnTo>
                  <a:lnTo>
                    <a:pt x="9844176" y="6133185"/>
                  </a:lnTo>
                  <a:lnTo>
                    <a:pt x="9803206" y="6147867"/>
                  </a:lnTo>
                  <a:lnTo>
                    <a:pt x="9767075" y="6170917"/>
                  </a:lnTo>
                  <a:lnTo>
                    <a:pt x="9736950" y="6201156"/>
                  </a:lnTo>
                  <a:lnTo>
                    <a:pt x="9713976" y="6237402"/>
                  </a:lnTo>
                  <a:lnTo>
                    <a:pt x="9699346" y="6278511"/>
                  </a:lnTo>
                  <a:lnTo>
                    <a:pt x="9694215" y="6323292"/>
                  </a:lnTo>
                  <a:lnTo>
                    <a:pt x="9699346" y="6368085"/>
                  </a:lnTo>
                  <a:lnTo>
                    <a:pt x="9713976" y="6409182"/>
                  </a:lnTo>
                  <a:lnTo>
                    <a:pt x="9736950" y="6445440"/>
                  </a:lnTo>
                  <a:lnTo>
                    <a:pt x="9767075" y="6475679"/>
                  </a:lnTo>
                  <a:lnTo>
                    <a:pt x="9803206" y="6498717"/>
                  </a:lnTo>
                  <a:lnTo>
                    <a:pt x="9844176" y="6513398"/>
                  </a:lnTo>
                  <a:lnTo>
                    <a:pt x="9888804" y="6518554"/>
                  </a:lnTo>
                  <a:lnTo>
                    <a:pt x="9933432" y="6513398"/>
                  </a:lnTo>
                  <a:lnTo>
                    <a:pt x="9974402" y="6498717"/>
                  </a:lnTo>
                  <a:lnTo>
                    <a:pt x="10010534" y="6475679"/>
                  </a:lnTo>
                  <a:lnTo>
                    <a:pt x="10040671" y="6445440"/>
                  </a:lnTo>
                  <a:lnTo>
                    <a:pt x="10063632" y="6409182"/>
                  </a:lnTo>
                  <a:lnTo>
                    <a:pt x="10078263" y="6368085"/>
                  </a:lnTo>
                  <a:lnTo>
                    <a:pt x="10083406" y="6323292"/>
                  </a:lnTo>
                  <a:close/>
                </a:path>
                <a:path w="10083800" h="6518909">
                  <a:moveTo>
                    <a:pt x="10083406" y="5737504"/>
                  </a:moveTo>
                  <a:lnTo>
                    <a:pt x="10078263" y="5692724"/>
                  </a:lnTo>
                  <a:lnTo>
                    <a:pt x="10063632" y="5651614"/>
                  </a:lnTo>
                  <a:lnTo>
                    <a:pt x="10040671" y="5615368"/>
                  </a:lnTo>
                  <a:lnTo>
                    <a:pt x="10010534" y="5585130"/>
                  </a:lnTo>
                  <a:lnTo>
                    <a:pt x="9974402" y="5562079"/>
                  </a:lnTo>
                  <a:lnTo>
                    <a:pt x="9933432" y="5547398"/>
                  </a:lnTo>
                  <a:lnTo>
                    <a:pt x="9888804" y="5542242"/>
                  </a:lnTo>
                  <a:lnTo>
                    <a:pt x="9844176" y="5547398"/>
                  </a:lnTo>
                  <a:lnTo>
                    <a:pt x="9803206" y="5562079"/>
                  </a:lnTo>
                  <a:lnTo>
                    <a:pt x="9767075" y="5585130"/>
                  </a:lnTo>
                  <a:lnTo>
                    <a:pt x="9736950" y="5615368"/>
                  </a:lnTo>
                  <a:lnTo>
                    <a:pt x="9713976" y="5651614"/>
                  </a:lnTo>
                  <a:lnTo>
                    <a:pt x="9699346" y="5692724"/>
                  </a:lnTo>
                  <a:lnTo>
                    <a:pt x="9694215" y="5737504"/>
                  </a:lnTo>
                  <a:lnTo>
                    <a:pt x="9699346" y="5782297"/>
                  </a:lnTo>
                  <a:lnTo>
                    <a:pt x="9713976" y="5823394"/>
                  </a:lnTo>
                  <a:lnTo>
                    <a:pt x="9736950" y="5859653"/>
                  </a:lnTo>
                  <a:lnTo>
                    <a:pt x="9767075" y="5889891"/>
                  </a:lnTo>
                  <a:lnTo>
                    <a:pt x="9803206" y="5912929"/>
                  </a:lnTo>
                  <a:lnTo>
                    <a:pt x="9844176" y="5927610"/>
                  </a:lnTo>
                  <a:lnTo>
                    <a:pt x="9888804" y="5932767"/>
                  </a:lnTo>
                  <a:lnTo>
                    <a:pt x="9933432" y="5927610"/>
                  </a:lnTo>
                  <a:lnTo>
                    <a:pt x="9974402" y="5912929"/>
                  </a:lnTo>
                  <a:lnTo>
                    <a:pt x="10010534" y="5889891"/>
                  </a:lnTo>
                  <a:lnTo>
                    <a:pt x="10040671" y="5859653"/>
                  </a:lnTo>
                  <a:lnTo>
                    <a:pt x="10063632" y="5823394"/>
                  </a:lnTo>
                  <a:lnTo>
                    <a:pt x="10078263" y="5782297"/>
                  </a:lnTo>
                  <a:lnTo>
                    <a:pt x="10083406" y="5737504"/>
                  </a:lnTo>
                  <a:close/>
                </a:path>
                <a:path w="10083800" h="6518909">
                  <a:moveTo>
                    <a:pt x="10083406" y="5151717"/>
                  </a:moveTo>
                  <a:lnTo>
                    <a:pt x="10078263" y="5106936"/>
                  </a:lnTo>
                  <a:lnTo>
                    <a:pt x="10063632" y="5065827"/>
                  </a:lnTo>
                  <a:lnTo>
                    <a:pt x="10040671" y="5029581"/>
                  </a:lnTo>
                  <a:lnTo>
                    <a:pt x="10010534" y="4999342"/>
                  </a:lnTo>
                  <a:lnTo>
                    <a:pt x="9974402" y="4976292"/>
                  </a:lnTo>
                  <a:lnTo>
                    <a:pt x="9933432" y="4961610"/>
                  </a:lnTo>
                  <a:lnTo>
                    <a:pt x="9888804" y="4956454"/>
                  </a:lnTo>
                  <a:lnTo>
                    <a:pt x="9844176" y="4961610"/>
                  </a:lnTo>
                  <a:lnTo>
                    <a:pt x="9803206" y="4976292"/>
                  </a:lnTo>
                  <a:lnTo>
                    <a:pt x="9767075" y="4999342"/>
                  </a:lnTo>
                  <a:lnTo>
                    <a:pt x="9736950" y="5029581"/>
                  </a:lnTo>
                  <a:lnTo>
                    <a:pt x="9713976" y="5065827"/>
                  </a:lnTo>
                  <a:lnTo>
                    <a:pt x="9699346" y="5106936"/>
                  </a:lnTo>
                  <a:lnTo>
                    <a:pt x="9694215" y="5151717"/>
                  </a:lnTo>
                  <a:lnTo>
                    <a:pt x="9699346" y="5196510"/>
                  </a:lnTo>
                  <a:lnTo>
                    <a:pt x="9713976" y="5237607"/>
                  </a:lnTo>
                  <a:lnTo>
                    <a:pt x="9736950" y="5273865"/>
                  </a:lnTo>
                  <a:lnTo>
                    <a:pt x="9767075" y="5304104"/>
                  </a:lnTo>
                  <a:lnTo>
                    <a:pt x="9803206" y="5327142"/>
                  </a:lnTo>
                  <a:lnTo>
                    <a:pt x="9844176" y="5341823"/>
                  </a:lnTo>
                  <a:lnTo>
                    <a:pt x="9888804" y="5346979"/>
                  </a:lnTo>
                  <a:lnTo>
                    <a:pt x="9933432" y="5341823"/>
                  </a:lnTo>
                  <a:lnTo>
                    <a:pt x="9974402" y="5327142"/>
                  </a:lnTo>
                  <a:lnTo>
                    <a:pt x="10010534" y="5304104"/>
                  </a:lnTo>
                  <a:lnTo>
                    <a:pt x="10040671" y="5273865"/>
                  </a:lnTo>
                  <a:lnTo>
                    <a:pt x="10063632" y="5237607"/>
                  </a:lnTo>
                  <a:lnTo>
                    <a:pt x="10078263" y="5196510"/>
                  </a:lnTo>
                  <a:lnTo>
                    <a:pt x="10083406" y="515171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20" y="456873"/>
            <a:ext cx="5406390" cy="1180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110"/>
              </a:lnSpc>
              <a:spcBef>
                <a:spcPts val="125"/>
              </a:spcBef>
            </a:pPr>
            <a:r>
              <a:rPr sz="3600" spc="-25" dirty="0">
                <a:solidFill>
                  <a:srgbClr val="000000"/>
                </a:solidFill>
                <a:latin typeface="Tahoma" panose="020B0604030504040204"/>
                <a:cs typeface="Tahoma" panose="020B0604030504040204"/>
              </a:rPr>
              <a:t>OUR</a:t>
            </a:r>
            <a:endParaRPr sz="3600">
              <a:latin typeface="Tahoma" panose="020B0604030504040204"/>
              <a:cs typeface="Tahoma" panose="020B0604030504040204"/>
            </a:endParaRPr>
          </a:p>
          <a:p>
            <a:pPr marL="13970">
              <a:lnSpc>
                <a:spcPts val="4950"/>
              </a:lnSpc>
              <a:tabLst>
                <a:tab pos="5393055" algn="l"/>
              </a:tabLst>
            </a:pPr>
            <a:r>
              <a:rPr u="heavy" spc="50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AIM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1848843"/>
            <a:ext cx="555498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sz="24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450" spc="50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dirty="0">
                <a:latin typeface="Lucida Sans Unicode" panose="020B0602030504020204"/>
                <a:cs typeface="Lucida Sans Unicode" panose="020B0602030504020204"/>
              </a:rPr>
              <a:t>design</a:t>
            </a:r>
            <a:r>
              <a:rPr sz="2450" spc="5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29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450" spc="5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60" dirty="0">
                <a:latin typeface="Lucida Sans Unicode" panose="020B0602030504020204"/>
                <a:cs typeface="Lucida Sans Unicode" panose="020B0602030504020204"/>
              </a:rPr>
              <a:t>precise</a:t>
            </a:r>
            <a:r>
              <a:rPr sz="2450" spc="5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14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450" spc="5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-10" dirty="0">
                <a:latin typeface="Lucida Sans Unicode" panose="020B0602030504020204"/>
                <a:cs typeface="Lucida Sans Unicode" panose="020B0602030504020204"/>
              </a:rPr>
              <a:t>effective </a:t>
            </a:r>
            <a:r>
              <a:rPr sz="2450" spc="70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450" spc="26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45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450" spc="26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450" spc="45" dirty="0">
                <a:latin typeface="Lucida Sans Unicode" panose="020B0602030504020204"/>
                <a:cs typeface="Lucida Sans Unicode" panose="020B0602030504020204"/>
              </a:rPr>
              <a:t>estimation</a:t>
            </a:r>
            <a:r>
              <a:rPr sz="2450" spc="26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450" spc="80" dirty="0">
                <a:latin typeface="Lucida Sans Unicode" panose="020B0602030504020204"/>
                <a:cs typeface="Lucida Sans Unicode" panose="020B0602030504020204"/>
              </a:rPr>
              <a:t>model</a:t>
            </a:r>
            <a:r>
              <a:rPr sz="2450" spc="26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450" spc="75" dirty="0">
                <a:latin typeface="Lucida Sans Unicode" panose="020B0602030504020204"/>
                <a:cs typeface="Lucida Sans Unicode" panose="020B0602030504020204"/>
              </a:rPr>
              <a:t>by </a:t>
            </a:r>
            <a:r>
              <a:rPr sz="2450" dirty="0">
                <a:latin typeface="Lucida Sans Unicode" panose="020B0602030504020204"/>
                <a:cs typeface="Lucida Sans Unicode" panose="020B0602030504020204"/>
              </a:rPr>
              <a:t>utilizing</a:t>
            </a:r>
            <a:r>
              <a:rPr sz="2450" spc="330" dirty="0"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2450" spc="80" dirty="0"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2450" spc="335" dirty="0"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2450" spc="70" dirty="0">
                <a:latin typeface="Lucida Sans Unicode" panose="020B0602030504020204"/>
                <a:cs typeface="Lucida Sans Unicode" panose="020B0602030504020204"/>
              </a:rPr>
              <a:t>data,</a:t>
            </a:r>
            <a:r>
              <a:rPr sz="2450" spc="330" dirty="0"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2450" spc="-20" dirty="0">
                <a:latin typeface="Lucida Sans Unicode" panose="020B0602030504020204"/>
                <a:cs typeface="Lucida Sans Unicode" panose="020B0602030504020204"/>
              </a:rPr>
              <a:t>soil </a:t>
            </a:r>
            <a:r>
              <a:rPr sz="2450" spc="-10" dirty="0">
                <a:latin typeface="Lucida Sans Unicode" panose="020B0602030504020204"/>
                <a:cs typeface="Lucida Sans Unicode" panose="020B0602030504020204"/>
              </a:rPr>
              <a:t>information,</a:t>
            </a:r>
            <a:r>
              <a:rPr sz="2450" spc="-1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14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450" spc="-1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dirty="0">
                <a:latin typeface="Lucida Sans Unicode" panose="020B0602030504020204"/>
                <a:cs typeface="Lucida Sans Unicode" panose="020B0602030504020204"/>
              </a:rPr>
              <a:t>nutrient</a:t>
            </a:r>
            <a:r>
              <a:rPr sz="2450" spc="-1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50" spc="-10" dirty="0">
                <a:latin typeface="Lucida Sans Unicode" panose="020B0602030504020204"/>
                <a:cs typeface="Lucida Sans Unicode" panose="020B0602030504020204"/>
              </a:rPr>
              <a:t>analysis.</a:t>
            </a:r>
            <a:endParaRPr sz="24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76145" y="6196080"/>
            <a:ext cx="104775" cy="2114550"/>
            <a:chOff x="7276145" y="6196080"/>
            <a:chExt cx="104775" cy="21145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6145" y="6196080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6145" y="6977130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6145" y="8205855"/>
              <a:ext cx="104775" cy="1047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034845" y="5047525"/>
            <a:ext cx="9707880" cy="421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94545" algn="l"/>
              </a:tabLst>
            </a:pPr>
            <a:r>
              <a:rPr sz="4300" b="1" u="heavy" spc="26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  <a:latin typeface="Trebuchet MS" panose="020B0603020202020204"/>
                <a:cs typeface="Trebuchet MS" panose="020B0603020202020204"/>
              </a:rPr>
              <a:t>OBJECTIVES</a:t>
            </a:r>
            <a:r>
              <a:rPr sz="4300" b="1" u="heavy" dirty="0">
                <a:solidFill>
                  <a:srgbClr val="583C8F"/>
                </a:solidFill>
                <a:uFill>
                  <a:solidFill>
                    <a:srgbClr val="000000"/>
                  </a:solidFill>
                </a:uFill>
                <a:latin typeface="Trebuchet MS" panose="020B0603020202020204"/>
                <a:cs typeface="Trebuchet MS" panose="020B0603020202020204"/>
              </a:rPr>
              <a:t>	</a:t>
            </a:r>
            <a:endParaRPr sz="4300">
              <a:latin typeface="Trebuchet MS" panose="020B0603020202020204"/>
              <a:cs typeface="Trebuchet MS" panose="020B0603020202020204"/>
            </a:endParaRPr>
          </a:p>
          <a:p>
            <a:pPr marL="497840" marR="5080" algn="just">
              <a:lnSpc>
                <a:spcPct val="114000"/>
              </a:lnSpc>
              <a:spcBef>
                <a:spcPts val="2285"/>
              </a:spcBef>
            </a:pPr>
            <a:r>
              <a:rPr sz="22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250" spc="1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65" dirty="0">
                <a:latin typeface="Lucida Sans Unicode" panose="020B0602030504020204"/>
                <a:cs typeface="Lucida Sans Unicode" panose="020B0602030504020204"/>
              </a:rPr>
              <a:t>core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45" dirty="0">
                <a:latin typeface="Lucida Sans Unicode" panose="020B0602030504020204"/>
                <a:cs typeface="Lucida Sans Unicode" panose="020B0602030504020204"/>
              </a:rPr>
              <a:t>objective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60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250" spc="15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estimation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105" dirty="0">
                <a:latin typeface="Lucida Sans Unicode" panose="020B0602030504020204"/>
                <a:cs typeface="Lucida Sans Unicode" panose="020B0602030504020204"/>
              </a:rPr>
              <a:t>achieve</a:t>
            </a:r>
            <a:r>
              <a:rPr sz="2250" spc="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-10" dirty="0">
                <a:latin typeface="Lucida Sans Unicode" panose="020B0602030504020204"/>
                <a:cs typeface="Lucida Sans Unicode" panose="020B0602030504020204"/>
              </a:rPr>
              <a:t>higher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agricultural</a:t>
            </a:r>
            <a:r>
              <a:rPr sz="225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60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25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dirty="0">
                <a:latin typeface="Lucida Sans Unicode" panose="020B0602030504020204"/>
                <a:cs typeface="Lucida Sans Unicode" panose="020B0602030504020204"/>
              </a:rPr>
              <a:t>production</a:t>
            </a:r>
            <a:r>
              <a:rPr sz="225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50" spc="-5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250">
              <a:latin typeface="Lucida Sans Unicode" panose="020B0602030504020204"/>
              <a:cs typeface="Lucida Sans Unicode" panose="020B0602030504020204"/>
            </a:endParaRPr>
          </a:p>
          <a:p>
            <a:pPr marL="519430" marR="5080" algn="just">
              <a:lnSpc>
                <a:spcPct val="114000"/>
              </a:lnSpc>
              <a:spcBef>
                <a:spcPts val="20"/>
              </a:spcBef>
            </a:pPr>
            <a:r>
              <a:rPr sz="2350" spc="5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3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35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Prediction</a:t>
            </a:r>
            <a:r>
              <a:rPr sz="23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140" dirty="0">
                <a:latin typeface="Lucida Sans Unicode" panose="020B0602030504020204"/>
                <a:cs typeface="Lucida Sans Unicode" panose="020B0602030504020204"/>
              </a:rPr>
              <a:t>(CYP)</a:t>
            </a:r>
            <a:r>
              <a:rPr sz="23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including</a:t>
            </a:r>
            <a:r>
              <a:rPr sz="2350" spc="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supporting</a:t>
            </a:r>
            <a:r>
              <a:rPr sz="23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decisions</a:t>
            </a:r>
            <a:r>
              <a:rPr sz="2350" spc="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-25" dirty="0">
                <a:latin typeface="Lucida Sans Unicode" panose="020B0602030504020204"/>
                <a:cs typeface="Lucida Sans Unicode" panose="020B0602030504020204"/>
              </a:rPr>
              <a:t>on </a:t>
            </a:r>
            <a:r>
              <a:rPr sz="2350" spc="95" dirty="0">
                <a:latin typeface="Lucida Sans Unicode" panose="020B0602030504020204"/>
                <a:cs typeface="Lucida Sans Unicode" panose="020B0602030504020204"/>
              </a:rPr>
              <a:t>what</a:t>
            </a:r>
            <a:r>
              <a:rPr sz="2350" spc="-1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spc="55" dirty="0">
                <a:latin typeface="Lucida Sans Unicode" panose="020B0602030504020204"/>
                <a:cs typeface="Lucida Sans Unicode" panose="020B0602030504020204"/>
              </a:rPr>
              <a:t>crops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350" spc="1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grow</a:t>
            </a:r>
            <a:r>
              <a:rPr sz="2350" spc="-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spc="13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spc="95" dirty="0">
                <a:latin typeface="Lucida Sans Unicode" panose="020B0602030504020204"/>
                <a:cs typeface="Lucida Sans Unicode" panose="020B0602030504020204"/>
              </a:rPr>
              <a:t>what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spc="75" dirty="0">
                <a:latin typeface="Lucida Sans Unicode" panose="020B0602030504020204"/>
                <a:cs typeface="Lucida Sans Unicode" panose="020B0602030504020204"/>
              </a:rPr>
              <a:t>do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during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350" spc="-10" dirty="0">
                <a:latin typeface="Lucida Sans Unicode" panose="020B0602030504020204"/>
                <a:cs typeface="Lucida Sans Unicode" panose="020B0602030504020204"/>
              </a:rPr>
              <a:t>growing 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season</a:t>
            </a:r>
            <a:r>
              <a:rPr sz="235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35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-10" dirty="0">
                <a:latin typeface="Lucida Sans Unicode" panose="020B0602030504020204"/>
                <a:cs typeface="Lucida Sans Unicode" panose="020B0602030504020204"/>
              </a:rPr>
              <a:t>crops.</a:t>
            </a:r>
            <a:endParaRPr sz="2350">
              <a:latin typeface="Lucida Sans Unicode" panose="020B0602030504020204"/>
              <a:cs typeface="Lucida Sans Unicode" panose="020B0602030504020204"/>
            </a:endParaRPr>
          </a:p>
          <a:p>
            <a:pPr marL="519430" marR="5080" algn="just">
              <a:lnSpc>
                <a:spcPts val="3230"/>
              </a:lnSpc>
              <a:spcBef>
                <a:spcPts val="85"/>
              </a:spcBef>
            </a:pPr>
            <a:r>
              <a:rPr sz="2350" spc="7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350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50" dirty="0">
                <a:latin typeface="Lucida Sans Unicode" panose="020B0602030504020204"/>
                <a:cs typeface="Lucida Sans Unicode" panose="020B0602030504020204"/>
              </a:rPr>
              <a:t>techniques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-10" dirty="0">
                <a:latin typeface="Lucida Sans Unicode" panose="020B0602030504020204"/>
                <a:cs typeface="Lucida Sans Unicode" panose="020B0602030504020204"/>
              </a:rPr>
              <a:t>will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114" dirty="0">
                <a:latin typeface="Lucida Sans Unicode" panose="020B0602030504020204"/>
                <a:cs typeface="Lucida Sans Unicode" panose="020B0602030504020204"/>
              </a:rPr>
              <a:t>enhance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productivity</a:t>
            </a:r>
            <a:r>
              <a:rPr sz="2350" spc="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-25" dirty="0"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field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70" dirty="0">
                <a:latin typeface="Lucida Sans Unicode" panose="020B0602030504020204"/>
                <a:cs typeface="Lucida Sans Unicode" panose="020B0602030504020204"/>
              </a:rPr>
              <a:t>along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reduction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input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efforts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350" spc="3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50" spc="-25" dirty="0">
                <a:latin typeface="Lucida Sans Unicode" panose="020B0602030504020204"/>
                <a:cs typeface="Lucida Sans Unicode" panose="020B0602030504020204"/>
              </a:rPr>
              <a:t>the </a:t>
            </a:r>
            <a:r>
              <a:rPr sz="2350" spc="35" dirty="0">
                <a:latin typeface="Lucida Sans Unicode" panose="020B0602030504020204"/>
                <a:cs typeface="Lucida Sans Unicode" panose="020B0602030504020204"/>
              </a:rPr>
              <a:t>farmers</a:t>
            </a:r>
            <a:endParaRPr sz="235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1160" y="-45085"/>
            <a:ext cx="9598660" cy="10460355"/>
            <a:chOff x="0" y="0"/>
            <a:chExt cx="9144000" cy="10287000"/>
          </a:xfr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99641" y="2755607"/>
              <a:ext cx="610870" cy="4887595"/>
            </a:xfrm>
            <a:custGeom>
              <a:avLst/>
              <a:gdLst/>
              <a:ahLst/>
              <a:cxnLst/>
              <a:rect l="l" t="t" r="r" b="b"/>
              <a:pathLst>
                <a:path w="610870" h="4887595">
                  <a:moveTo>
                    <a:pt x="208864" y="4885017"/>
                  </a:moveTo>
                  <a:lnTo>
                    <a:pt x="177241" y="4873752"/>
                  </a:lnTo>
                  <a:lnTo>
                    <a:pt x="176999" y="4873510"/>
                  </a:lnTo>
                  <a:lnTo>
                    <a:pt x="175666" y="4867097"/>
                  </a:lnTo>
                  <a:lnTo>
                    <a:pt x="174371" y="4860836"/>
                  </a:lnTo>
                  <a:lnTo>
                    <a:pt x="168465" y="4848682"/>
                  </a:lnTo>
                  <a:lnTo>
                    <a:pt x="160426" y="4837633"/>
                  </a:lnTo>
                  <a:lnTo>
                    <a:pt x="151574" y="4828337"/>
                  </a:lnTo>
                  <a:lnTo>
                    <a:pt x="149987" y="4826889"/>
                  </a:lnTo>
                  <a:lnTo>
                    <a:pt x="146583" y="4827740"/>
                  </a:lnTo>
                  <a:lnTo>
                    <a:pt x="163245" y="4867097"/>
                  </a:lnTo>
                  <a:lnTo>
                    <a:pt x="151676" y="4860036"/>
                  </a:lnTo>
                  <a:lnTo>
                    <a:pt x="149517" y="4858499"/>
                  </a:lnTo>
                  <a:lnTo>
                    <a:pt x="140665" y="4852174"/>
                  </a:lnTo>
                  <a:lnTo>
                    <a:pt x="135420" y="4847844"/>
                  </a:lnTo>
                  <a:lnTo>
                    <a:pt x="130175" y="4843526"/>
                  </a:lnTo>
                  <a:lnTo>
                    <a:pt x="120180" y="4834153"/>
                  </a:lnTo>
                  <a:lnTo>
                    <a:pt x="120421" y="4833785"/>
                  </a:lnTo>
                  <a:lnTo>
                    <a:pt x="120307" y="4824438"/>
                  </a:lnTo>
                  <a:lnTo>
                    <a:pt x="106184" y="4782324"/>
                  </a:lnTo>
                  <a:lnTo>
                    <a:pt x="99504" y="4777473"/>
                  </a:lnTo>
                  <a:lnTo>
                    <a:pt x="97434" y="4778565"/>
                  </a:lnTo>
                  <a:lnTo>
                    <a:pt x="106070" y="4818532"/>
                  </a:lnTo>
                  <a:lnTo>
                    <a:pt x="103886" y="4815992"/>
                  </a:lnTo>
                  <a:lnTo>
                    <a:pt x="81153" y="4783772"/>
                  </a:lnTo>
                  <a:lnTo>
                    <a:pt x="65074" y="4752886"/>
                  </a:lnTo>
                  <a:lnTo>
                    <a:pt x="65443" y="4752886"/>
                  </a:lnTo>
                  <a:lnTo>
                    <a:pt x="65925" y="4752645"/>
                  </a:lnTo>
                  <a:lnTo>
                    <a:pt x="66167" y="4752162"/>
                  </a:lnTo>
                  <a:lnTo>
                    <a:pt x="71539" y="4740173"/>
                  </a:lnTo>
                  <a:lnTo>
                    <a:pt x="72809" y="4737316"/>
                  </a:lnTo>
                  <a:lnTo>
                    <a:pt x="75158" y="4720666"/>
                  </a:lnTo>
                  <a:lnTo>
                    <a:pt x="74193" y="4703648"/>
                  </a:lnTo>
                  <a:lnTo>
                    <a:pt x="70916" y="4687722"/>
                  </a:lnTo>
                  <a:lnTo>
                    <a:pt x="70281" y="4685309"/>
                  </a:lnTo>
                  <a:lnTo>
                    <a:pt x="67271" y="4685309"/>
                  </a:lnTo>
                  <a:lnTo>
                    <a:pt x="56553" y="4720666"/>
                  </a:lnTo>
                  <a:lnTo>
                    <a:pt x="56464" y="4726495"/>
                  </a:lnTo>
                  <a:lnTo>
                    <a:pt x="58381" y="4740173"/>
                  </a:lnTo>
                  <a:lnTo>
                    <a:pt x="53835" y="4728705"/>
                  </a:lnTo>
                  <a:lnTo>
                    <a:pt x="49860" y="4717034"/>
                  </a:lnTo>
                  <a:lnTo>
                    <a:pt x="49784" y="4716792"/>
                  </a:lnTo>
                  <a:lnTo>
                    <a:pt x="46494" y="4705185"/>
                  </a:lnTo>
                  <a:lnTo>
                    <a:pt x="46215" y="4703953"/>
                  </a:lnTo>
                  <a:lnTo>
                    <a:pt x="46151" y="4703648"/>
                  </a:lnTo>
                  <a:lnTo>
                    <a:pt x="43751" y="4692993"/>
                  </a:lnTo>
                  <a:lnTo>
                    <a:pt x="42456" y="4686389"/>
                  </a:lnTo>
                  <a:lnTo>
                    <a:pt x="42392" y="4685957"/>
                  </a:lnTo>
                  <a:lnTo>
                    <a:pt x="42291" y="4685309"/>
                  </a:lnTo>
                  <a:lnTo>
                    <a:pt x="41478" y="4679607"/>
                  </a:lnTo>
                  <a:lnTo>
                    <a:pt x="40982" y="4672825"/>
                  </a:lnTo>
                  <a:lnTo>
                    <a:pt x="41846" y="4672825"/>
                  </a:lnTo>
                  <a:lnTo>
                    <a:pt x="42202" y="4672584"/>
                  </a:lnTo>
                  <a:lnTo>
                    <a:pt x="69405" y="4633417"/>
                  </a:lnTo>
                  <a:lnTo>
                    <a:pt x="73240" y="4615421"/>
                  </a:lnTo>
                  <a:lnTo>
                    <a:pt x="73075" y="4615421"/>
                  </a:lnTo>
                  <a:lnTo>
                    <a:pt x="70434" y="4613364"/>
                  </a:lnTo>
                  <a:lnTo>
                    <a:pt x="45402" y="4645799"/>
                  </a:lnTo>
                  <a:lnTo>
                    <a:pt x="40386" y="4657445"/>
                  </a:lnTo>
                  <a:lnTo>
                    <a:pt x="41681" y="4638637"/>
                  </a:lnTo>
                  <a:lnTo>
                    <a:pt x="44932" y="4620234"/>
                  </a:lnTo>
                  <a:lnTo>
                    <a:pt x="48006" y="4609249"/>
                  </a:lnTo>
                  <a:lnTo>
                    <a:pt x="49974" y="4602226"/>
                  </a:lnTo>
                  <a:lnTo>
                    <a:pt x="56680" y="4584662"/>
                  </a:lnTo>
                  <a:lnTo>
                    <a:pt x="57048" y="4585017"/>
                  </a:lnTo>
                  <a:lnTo>
                    <a:pt x="57658" y="4585259"/>
                  </a:lnTo>
                  <a:lnTo>
                    <a:pt x="58267" y="4585259"/>
                  </a:lnTo>
                  <a:lnTo>
                    <a:pt x="60794" y="4584662"/>
                  </a:lnTo>
                  <a:lnTo>
                    <a:pt x="100101" y="4561764"/>
                  </a:lnTo>
                  <a:lnTo>
                    <a:pt x="110820" y="4547349"/>
                  </a:lnTo>
                  <a:lnTo>
                    <a:pt x="108750" y="4544568"/>
                  </a:lnTo>
                  <a:lnTo>
                    <a:pt x="64960" y="4567580"/>
                  </a:lnTo>
                  <a:lnTo>
                    <a:pt x="74104" y="4551489"/>
                  </a:lnTo>
                  <a:lnTo>
                    <a:pt x="107289" y="4506544"/>
                  </a:lnTo>
                  <a:lnTo>
                    <a:pt x="115404" y="4502810"/>
                  </a:lnTo>
                  <a:lnTo>
                    <a:pt x="123532" y="4498949"/>
                  </a:lnTo>
                  <a:lnTo>
                    <a:pt x="131292" y="4494530"/>
                  </a:lnTo>
                  <a:lnTo>
                    <a:pt x="138188" y="4489094"/>
                  </a:lnTo>
                  <a:lnTo>
                    <a:pt x="143002" y="4483405"/>
                  </a:lnTo>
                  <a:lnTo>
                    <a:pt x="144399" y="4481106"/>
                  </a:lnTo>
                  <a:lnTo>
                    <a:pt x="146888" y="4477029"/>
                  </a:lnTo>
                  <a:lnTo>
                    <a:pt x="147027" y="4476750"/>
                  </a:lnTo>
                  <a:lnTo>
                    <a:pt x="150164" y="4470209"/>
                  </a:lnTo>
                  <a:lnTo>
                    <a:pt x="154241" y="4460519"/>
                  </a:lnTo>
                  <a:lnTo>
                    <a:pt x="150596" y="4458944"/>
                  </a:lnTo>
                  <a:lnTo>
                    <a:pt x="148602" y="4460151"/>
                  </a:lnTo>
                  <a:lnTo>
                    <a:pt x="147675" y="4460151"/>
                  </a:lnTo>
                  <a:lnTo>
                    <a:pt x="140855" y="4461446"/>
                  </a:lnTo>
                  <a:lnTo>
                    <a:pt x="134493" y="4463745"/>
                  </a:lnTo>
                  <a:lnTo>
                    <a:pt x="128600" y="4467047"/>
                  </a:lnTo>
                  <a:lnTo>
                    <a:pt x="125971" y="4469193"/>
                  </a:lnTo>
                  <a:lnTo>
                    <a:pt x="125971" y="4477131"/>
                  </a:lnTo>
                  <a:lnTo>
                    <a:pt x="125895" y="4477474"/>
                  </a:lnTo>
                  <a:lnTo>
                    <a:pt x="125653" y="4478071"/>
                  </a:lnTo>
                  <a:lnTo>
                    <a:pt x="125298" y="4478807"/>
                  </a:lnTo>
                  <a:lnTo>
                    <a:pt x="123583" y="4480255"/>
                  </a:lnTo>
                  <a:lnTo>
                    <a:pt x="122732" y="4481106"/>
                  </a:lnTo>
                  <a:lnTo>
                    <a:pt x="123837" y="4479531"/>
                  </a:lnTo>
                  <a:lnTo>
                    <a:pt x="125044" y="4478071"/>
                  </a:lnTo>
                  <a:lnTo>
                    <a:pt x="125768" y="4477283"/>
                  </a:lnTo>
                  <a:lnTo>
                    <a:pt x="125971" y="4477131"/>
                  </a:lnTo>
                  <a:lnTo>
                    <a:pt x="125971" y="4469193"/>
                  </a:lnTo>
                  <a:lnTo>
                    <a:pt x="123228" y="4471416"/>
                  </a:lnTo>
                  <a:lnTo>
                    <a:pt x="118300" y="4477283"/>
                  </a:lnTo>
                  <a:lnTo>
                    <a:pt x="118186" y="4477474"/>
                  </a:lnTo>
                  <a:lnTo>
                    <a:pt x="114287" y="4483747"/>
                  </a:lnTo>
                  <a:lnTo>
                    <a:pt x="110629" y="4490478"/>
                  </a:lnTo>
                  <a:lnTo>
                    <a:pt x="106807" y="4497095"/>
                  </a:lnTo>
                  <a:lnTo>
                    <a:pt x="97612" y="4507433"/>
                  </a:lnTo>
                  <a:lnTo>
                    <a:pt x="88874" y="4518291"/>
                  </a:lnTo>
                  <a:lnTo>
                    <a:pt x="80606" y="4529582"/>
                  </a:lnTo>
                  <a:lnTo>
                    <a:pt x="72859" y="4541304"/>
                  </a:lnTo>
                  <a:lnTo>
                    <a:pt x="75044" y="4524248"/>
                  </a:lnTo>
                  <a:lnTo>
                    <a:pt x="76530" y="4507433"/>
                  </a:lnTo>
                  <a:lnTo>
                    <a:pt x="76466" y="4490732"/>
                  </a:lnTo>
                  <a:lnTo>
                    <a:pt x="76352" y="4489094"/>
                  </a:lnTo>
                  <a:lnTo>
                    <a:pt x="73710" y="4472864"/>
                  </a:lnTo>
                  <a:lnTo>
                    <a:pt x="72986" y="4470209"/>
                  </a:lnTo>
                  <a:lnTo>
                    <a:pt x="69697" y="4470209"/>
                  </a:lnTo>
                  <a:lnTo>
                    <a:pt x="68364" y="4472140"/>
                  </a:lnTo>
                  <a:lnTo>
                    <a:pt x="58915" y="4490732"/>
                  </a:lnTo>
                  <a:lnTo>
                    <a:pt x="55333" y="4511154"/>
                  </a:lnTo>
                  <a:lnTo>
                    <a:pt x="58013" y="4531601"/>
                  </a:lnTo>
                  <a:lnTo>
                    <a:pt x="67386" y="4550257"/>
                  </a:lnTo>
                  <a:lnTo>
                    <a:pt x="59715" y="4564481"/>
                  </a:lnTo>
                  <a:lnTo>
                    <a:pt x="52971" y="4579112"/>
                  </a:lnTo>
                  <a:lnTo>
                    <a:pt x="47231" y="4594072"/>
                  </a:lnTo>
                  <a:lnTo>
                    <a:pt x="42570" y="4609249"/>
                  </a:lnTo>
                  <a:lnTo>
                    <a:pt x="42125" y="4602226"/>
                  </a:lnTo>
                  <a:lnTo>
                    <a:pt x="41656" y="4596244"/>
                  </a:lnTo>
                  <a:lnTo>
                    <a:pt x="41071" y="4589780"/>
                  </a:lnTo>
                  <a:lnTo>
                    <a:pt x="39776" y="4577639"/>
                  </a:lnTo>
                  <a:lnTo>
                    <a:pt x="40995" y="4566247"/>
                  </a:lnTo>
                  <a:lnTo>
                    <a:pt x="36004" y="4562246"/>
                  </a:lnTo>
                  <a:lnTo>
                    <a:pt x="35026" y="4561408"/>
                  </a:lnTo>
                  <a:lnTo>
                    <a:pt x="33693" y="4561167"/>
                  </a:lnTo>
                  <a:lnTo>
                    <a:pt x="32600" y="4561764"/>
                  </a:lnTo>
                  <a:lnTo>
                    <a:pt x="23228" y="4575276"/>
                  </a:lnTo>
                  <a:lnTo>
                    <a:pt x="23101" y="4577639"/>
                  </a:lnTo>
                  <a:lnTo>
                    <a:pt x="23025" y="4579112"/>
                  </a:lnTo>
                  <a:lnTo>
                    <a:pt x="22212" y="4594682"/>
                  </a:lnTo>
                  <a:lnTo>
                    <a:pt x="27787" y="4613846"/>
                  </a:lnTo>
                  <a:lnTo>
                    <a:pt x="38188" y="4626686"/>
                  </a:lnTo>
                  <a:lnTo>
                    <a:pt x="38696" y="4626686"/>
                  </a:lnTo>
                  <a:lnTo>
                    <a:pt x="36931" y="4638637"/>
                  </a:lnTo>
                  <a:lnTo>
                    <a:pt x="35915" y="4650511"/>
                  </a:lnTo>
                  <a:lnTo>
                    <a:pt x="35775" y="4657445"/>
                  </a:lnTo>
                  <a:lnTo>
                    <a:pt x="35877" y="4666767"/>
                  </a:lnTo>
                  <a:lnTo>
                    <a:pt x="36004" y="4669282"/>
                  </a:lnTo>
                  <a:lnTo>
                    <a:pt x="36042" y="4670285"/>
                  </a:lnTo>
                  <a:lnTo>
                    <a:pt x="36169" y="4672825"/>
                  </a:lnTo>
                  <a:lnTo>
                    <a:pt x="36245" y="4674400"/>
                  </a:lnTo>
                  <a:lnTo>
                    <a:pt x="36372" y="4675251"/>
                  </a:lnTo>
                  <a:lnTo>
                    <a:pt x="36855" y="4680940"/>
                  </a:lnTo>
                  <a:lnTo>
                    <a:pt x="37566" y="4686389"/>
                  </a:lnTo>
                  <a:lnTo>
                    <a:pt x="38684" y="4692205"/>
                  </a:lnTo>
                  <a:lnTo>
                    <a:pt x="39408" y="4696206"/>
                  </a:lnTo>
                  <a:lnTo>
                    <a:pt x="41351" y="4703953"/>
                  </a:lnTo>
                  <a:lnTo>
                    <a:pt x="37884" y="4698428"/>
                  </a:lnTo>
                  <a:lnTo>
                    <a:pt x="34150" y="4692993"/>
                  </a:lnTo>
                  <a:lnTo>
                    <a:pt x="3886" y="4666767"/>
                  </a:lnTo>
                  <a:lnTo>
                    <a:pt x="1701" y="4666170"/>
                  </a:lnTo>
                  <a:lnTo>
                    <a:pt x="0" y="4668101"/>
                  </a:lnTo>
                  <a:lnTo>
                    <a:pt x="28105" y="4710290"/>
                  </a:lnTo>
                  <a:lnTo>
                    <a:pt x="43421" y="4717034"/>
                  </a:lnTo>
                  <a:lnTo>
                    <a:pt x="44513" y="4717034"/>
                  </a:lnTo>
                  <a:lnTo>
                    <a:pt x="44881" y="4716792"/>
                  </a:lnTo>
                  <a:lnTo>
                    <a:pt x="44970" y="4717034"/>
                  </a:lnTo>
                  <a:lnTo>
                    <a:pt x="50457" y="4732921"/>
                  </a:lnTo>
                  <a:lnTo>
                    <a:pt x="57061" y="4748758"/>
                  </a:lnTo>
                  <a:lnTo>
                    <a:pt x="64604" y="4764189"/>
                  </a:lnTo>
                  <a:lnTo>
                    <a:pt x="72986" y="4779162"/>
                  </a:lnTo>
                  <a:lnTo>
                    <a:pt x="68237" y="4775289"/>
                  </a:lnTo>
                  <a:lnTo>
                    <a:pt x="63246" y="4771783"/>
                  </a:lnTo>
                  <a:lnTo>
                    <a:pt x="52044" y="4765637"/>
                  </a:lnTo>
                  <a:lnTo>
                    <a:pt x="45516" y="4762614"/>
                  </a:lnTo>
                  <a:lnTo>
                    <a:pt x="38773" y="4760849"/>
                  </a:lnTo>
                  <a:lnTo>
                    <a:pt x="32232" y="4761369"/>
                  </a:lnTo>
                  <a:lnTo>
                    <a:pt x="30772" y="4761852"/>
                  </a:lnTo>
                  <a:lnTo>
                    <a:pt x="29679" y="4763427"/>
                  </a:lnTo>
                  <a:lnTo>
                    <a:pt x="30162" y="4764875"/>
                  </a:lnTo>
                  <a:lnTo>
                    <a:pt x="38201" y="4779734"/>
                  </a:lnTo>
                  <a:lnTo>
                    <a:pt x="50495" y="4790376"/>
                  </a:lnTo>
                  <a:lnTo>
                    <a:pt x="50330" y="4790376"/>
                  </a:lnTo>
                  <a:lnTo>
                    <a:pt x="65963" y="4795926"/>
                  </a:lnTo>
                  <a:lnTo>
                    <a:pt x="82842" y="4794910"/>
                  </a:lnTo>
                  <a:lnTo>
                    <a:pt x="86766" y="4800498"/>
                  </a:lnTo>
                  <a:lnTo>
                    <a:pt x="112534" y="4832756"/>
                  </a:lnTo>
                  <a:lnTo>
                    <a:pt x="127850" y="4847844"/>
                  </a:lnTo>
                  <a:lnTo>
                    <a:pt x="117271" y="4843691"/>
                  </a:lnTo>
                  <a:lnTo>
                    <a:pt x="105422" y="4841176"/>
                  </a:lnTo>
                  <a:lnTo>
                    <a:pt x="104381" y="4841176"/>
                  </a:lnTo>
                  <a:lnTo>
                    <a:pt x="94602" y="4840452"/>
                  </a:lnTo>
                  <a:lnTo>
                    <a:pt x="83693" y="4840935"/>
                  </a:lnTo>
                  <a:lnTo>
                    <a:pt x="81381" y="4841176"/>
                  </a:lnTo>
                  <a:lnTo>
                    <a:pt x="79921" y="4843843"/>
                  </a:lnTo>
                  <a:lnTo>
                    <a:pt x="81737" y="4845659"/>
                  </a:lnTo>
                  <a:lnTo>
                    <a:pt x="94462" y="4855159"/>
                  </a:lnTo>
                  <a:lnTo>
                    <a:pt x="109118" y="4860836"/>
                  </a:lnTo>
                  <a:lnTo>
                    <a:pt x="124777" y="4862233"/>
                  </a:lnTo>
                  <a:lnTo>
                    <a:pt x="140931" y="4858740"/>
                  </a:lnTo>
                  <a:lnTo>
                    <a:pt x="140614" y="4858740"/>
                  </a:lnTo>
                  <a:lnTo>
                    <a:pt x="140868" y="4858499"/>
                  </a:lnTo>
                  <a:lnTo>
                    <a:pt x="155867" y="4868621"/>
                  </a:lnTo>
                  <a:lnTo>
                    <a:pt x="171843" y="4876965"/>
                  </a:lnTo>
                  <a:lnTo>
                    <a:pt x="188747" y="4883226"/>
                  </a:lnTo>
                  <a:lnTo>
                    <a:pt x="206552" y="4887074"/>
                  </a:lnTo>
                  <a:lnTo>
                    <a:pt x="208013" y="4887569"/>
                  </a:lnTo>
                  <a:lnTo>
                    <a:pt x="208864" y="4885017"/>
                  </a:lnTo>
                  <a:close/>
                </a:path>
                <a:path w="610870" h="4887595">
                  <a:moveTo>
                    <a:pt x="208864" y="3779304"/>
                  </a:moveTo>
                  <a:lnTo>
                    <a:pt x="177241" y="3768039"/>
                  </a:lnTo>
                  <a:lnTo>
                    <a:pt x="176999" y="3767798"/>
                  </a:lnTo>
                  <a:lnTo>
                    <a:pt x="175666" y="3761384"/>
                  </a:lnTo>
                  <a:lnTo>
                    <a:pt x="174371" y="3755123"/>
                  </a:lnTo>
                  <a:lnTo>
                    <a:pt x="168465" y="3742969"/>
                  </a:lnTo>
                  <a:lnTo>
                    <a:pt x="160426" y="3731907"/>
                  </a:lnTo>
                  <a:lnTo>
                    <a:pt x="151574" y="3722624"/>
                  </a:lnTo>
                  <a:lnTo>
                    <a:pt x="149987" y="3721163"/>
                  </a:lnTo>
                  <a:lnTo>
                    <a:pt x="146583" y="3722014"/>
                  </a:lnTo>
                  <a:lnTo>
                    <a:pt x="163245" y="3761384"/>
                  </a:lnTo>
                  <a:lnTo>
                    <a:pt x="151676" y="3754323"/>
                  </a:lnTo>
                  <a:lnTo>
                    <a:pt x="149517" y="3752773"/>
                  </a:lnTo>
                  <a:lnTo>
                    <a:pt x="140665" y="3746449"/>
                  </a:lnTo>
                  <a:lnTo>
                    <a:pt x="135420" y="3742118"/>
                  </a:lnTo>
                  <a:lnTo>
                    <a:pt x="130175" y="3737800"/>
                  </a:lnTo>
                  <a:lnTo>
                    <a:pt x="120180" y="3728440"/>
                  </a:lnTo>
                  <a:lnTo>
                    <a:pt x="120421" y="3728072"/>
                  </a:lnTo>
                  <a:lnTo>
                    <a:pt x="120307" y="3718725"/>
                  </a:lnTo>
                  <a:lnTo>
                    <a:pt x="106184" y="3676599"/>
                  </a:lnTo>
                  <a:lnTo>
                    <a:pt x="99504" y="3671747"/>
                  </a:lnTo>
                  <a:lnTo>
                    <a:pt x="97434" y="3672840"/>
                  </a:lnTo>
                  <a:lnTo>
                    <a:pt x="106070" y="3712807"/>
                  </a:lnTo>
                  <a:lnTo>
                    <a:pt x="103886" y="3710267"/>
                  </a:lnTo>
                  <a:lnTo>
                    <a:pt x="81153" y="3678047"/>
                  </a:lnTo>
                  <a:lnTo>
                    <a:pt x="65074" y="3647173"/>
                  </a:lnTo>
                  <a:lnTo>
                    <a:pt x="65443" y="3647173"/>
                  </a:lnTo>
                  <a:lnTo>
                    <a:pt x="65925" y="3646919"/>
                  </a:lnTo>
                  <a:lnTo>
                    <a:pt x="66167" y="3646436"/>
                  </a:lnTo>
                  <a:lnTo>
                    <a:pt x="71539" y="3634448"/>
                  </a:lnTo>
                  <a:lnTo>
                    <a:pt x="72809" y="3631603"/>
                  </a:lnTo>
                  <a:lnTo>
                    <a:pt x="75158" y="3614953"/>
                  </a:lnTo>
                  <a:lnTo>
                    <a:pt x="74193" y="3597935"/>
                  </a:lnTo>
                  <a:lnTo>
                    <a:pt x="70916" y="3582009"/>
                  </a:lnTo>
                  <a:lnTo>
                    <a:pt x="70281" y="3579584"/>
                  </a:lnTo>
                  <a:lnTo>
                    <a:pt x="67271" y="3579584"/>
                  </a:lnTo>
                  <a:lnTo>
                    <a:pt x="56553" y="3614953"/>
                  </a:lnTo>
                  <a:lnTo>
                    <a:pt x="56464" y="3620782"/>
                  </a:lnTo>
                  <a:lnTo>
                    <a:pt x="58381" y="3634448"/>
                  </a:lnTo>
                  <a:lnTo>
                    <a:pt x="53835" y="3622979"/>
                  </a:lnTo>
                  <a:lnTo>
                    <a:pt x="49860" y="3611321"/>
                  </a:lnTo>
                  <a:lnTo>
                    <a:pt x="49784" y="3611080"/>
                  </a:lnTo>
                  <a:lnTo>
                    <a:pt x="46494" y="3599472"/>
                  </a:lnTo>
                  <a:lnTo>
                    <a:pt x="46215" y="3598240"/>
                  </a:lnTo>
                  <a:lnTo>
                    <a:pt x="46151" y="3597935"/>
                  </a:lnTo>
                  <a:lnTo>
                    <a:pt x="43751" y="3587280"/>
                  </a:lnTo>
                  <a:lnTo>
                    <a:pt x="42456" y="3580676"/>
                  </a:lnTo>
                  <a:lnTo>
                    <a:pt x="42392" y="3580231"/>
                  </a:lnTo>
                  <a:lnTo>
                    <a:pt x="42291" y="3579584"/>
                  </a:lnTo>
                  <a:lnTo>
                    <a:pt x="41478" y="3573894"/>
                  </a:lnTo>
                  <a:lnTo>
                    <a:pt x="40982" y="3567112"/>
                  </a:lnTo>
                  <a:lnTo>
                    <a:pt x="41846" y="3567112"/>
                  </a:lnTo>
                  <a:lnTo>
                    <a:pt x="42202" y="3566871"/>
                  </a:lnTo>
                  <a:lnTo>
                    <a:pt x="69405" y="3527691"/>
                  </a:lnTo>
                  <a:lnTo>
                    <a:pt x="73240" y="3509695"/>
                  </a:lnTo>
                  <a:lnTo>
                    <a:pt x="73075" y="3509695"/>
                  </a:lnTo>
                  <a:lnTo>
                    <a:pt x="70434" y="3507638"/>
                  </a:lnTo>
                  <a:lnTo>
                    <a:pt x="45402" y="3540087"/>
                  </a:lnTo>
                  <a:lnTo>
                    <a:pt x="40386" y="3551732"/>
                  </a:lnTo>
                  <a:lnTo>
                    <a:pt x="41681" y="3532924"/>
                  </a:lnTo>
                  <a:lnTo>
                    <a:pt x="44932" y="3514521"/>
                  </a:lnTo>
                  <a:lnTo>
                    <a:pt x="48006" y="3503523"/>
                  </a:lnTo>
                  <a:lnTo>
                    <a:pt x="49974" y="3496513"/>
                  </a:lnTo>
                  <a:lnTo>
                    <a:pt x="56680" y="3478936"/>
                  </a:lnTo>
                  <a:lnTo>
                    <a:pt x="57048" y="3479304"/>
                  </a:lnTo>
                  <a:lnTo>
                    <a:pt x="57658" y="3479546"/>
                  </a:lnTo>
                  <a:lnTo>
                    <a:pt x="58267" y="3479546"/>
                  </a:lnTo>
                  <a:lnTo>
                    <a:pt x="60794" y="3478936"/>
                  </a:lnTo>
                  <a:lnTo>
                    <a:pt x="73621" y="3475863"/>
                  </a:lnTo>
                  <a:lnTo>
                    <a:pt x="109601" y="3443579"/>
                  </a:lnTo>
                  <a:lnTo>
                    <a:pt x="110820" y="3441636"/>
                  </a:lnTo>
                  <a:lnTo>
                    <a:pt x="108750" y="3438855"/>
                  </a:lnTo>
                  <a:lnTo>
                    <a:pt x="64960" y="3461867"/>
                  </a:lnTo>
                  <a:lnTo>
                    <a:pt x="74104" y="3445764"/>
                  </a:lnTo>
                  <a:lnTo>
                    <a:pt x="107289" y="3400818"/>
                  </a:lnTo>
                  <a:lnTo>
                    <a:pt x="115404" y="3397085"/>
                  </a:lnTo>
                  <a:lnTo>
                    <a:pt x="123532" y="3393236"/>
                  </a:lnTo>
                  <a:lnTo>
                    <a:pt x="131292" y="3388817"/>
                  </a:lnTo>
                  <a:lnTo>
                    <a:pt x="138188" y="3383381"/>
                  </a:lnTo>
                  <a:lnTo>
                    <a:pt x="143002" y="3377679"/>
                  </a:lnTo>
                  <a:lnTo>
                    <a:pt x="144399" y="3375380"/>
                  </a:lnTo>
                  <a:lnTo>
                    <a:pt x="146888" y="3371316"/>
                  </a:lnTo>
                  <a:lnTo>
                    <a:pt x="147027" y="3371024"/>
                  </a:lnTo>
                  <a:lnTo>
                    <a:pt x="150164" y="3364484"/>
                  </a:lnTo>
                  <a:lnTo>
                    <a:pt x="154241" y="3354794"/>
                  </a:lnTo>
                  <a:lnTo>
                    <a:pt x="150596" y="3353219"/>
                  </a:lnTo>
                  <a:lnTo>
                    <a:pt x="148602" y="3354438"/>
                  </a:lnTo>
                  <a:lnTo>
                    <a:pt x="147675" y="3354438"/>
                  </a:lnTo>
                  <a:lnTo>
                    <a:pt x="140855" y="3355733"/>
                  </a:lnTo>
                  <a:lnTo>
                    <a:pt x="134493" y="3358019"/>
                  </a:lnTo>
                  <a:lnTo>
                    <a:pt x="128600" y="3361334"/>
                  </a:lnTo>
                  <a:lnTo>
                    <a:pt x="125971" y="3363468"/>
                  </a:lnTo>
                  <a:lnTo>
                    <a:pt x="125971" y="3371418"/>
                  </a:lnTo>
                  <a:lnTo>
                    <a:pt x="125895" y="3371748"/>
                  </a:lnTo>
                  <a:lnTo>
                    <a:pt x="125653" y="3372358"/>
                  </a:lnTo>
                  <a:lnTo>
                    <a:pt x="125298" y="3373082"/>
                  </a:lnTo>
                  <a:lnTo>
                    <a:pt x="123583" y="3374542"/>
                  </a:lnTo>
                  <a:lnTo>
                    <a:pt x="122732" y="3375380"/>
                  </a:lnTo>
                  <a:lnTo>
                    <a:pt x="123837" y="3373805"/>
                  </a:lnTo>
                  <a:lnTo>
                    <a:pt x="125044" y="3372358"/>
                  </a:lnTo>
                  <a:lnTo>
                    <a:pt x="125768" y="3371570"/>
                  </a:lnTo>
                  <a:lnTo>
                    <a:pt x="125971" y="3371418"/>
                  </a:lnTo>
                  <a:lnTo>
                    <a:pt x="125971" y="3363468"/>
                  </a:lnTo>
                  <a:lnTo>
                    <a:pt x="110629" y="3384753"/>
                  </a:lnTo>
                  <a:lnTo>
                    <a:pt x="106807" y="3391370"/>
                  </a:lnTo>
                  <a:lnTo>
                    <a:pt x="97612" y="3401720"/>
                  </a:lnTo>
                  <a:lnTo>
                    <a:pt x="88874" y="3412566"/>
                  </a:lnTo>
                  <a:lnTo>
                    <a:pt x="80606" y="3423869"/>
                  </a:lnTo>
                  <a:lnTo>
                    <a:pt x="72859" y="3435578"/>
                  </a:lnTo>
                  <a:lnTo>
                    <a:pt x="75044" y="3418535"/>
                  </a:lnTo>
                  <a:lnTo>
                    <a:pt x="76530" y="3401720"/>
                  </a:lnTo>
                  <a:lnTo>
                    <a:pt x="76466" y="3385020"/>
                  </a:lnTo>
                  <a:lnTo>
                    <a:pt x="76352" y="3383381"/>
                  </a:lnTo>
                  <a:lnTo>
                    <a:pt x="73710" y="3367151"/>
                  </a:lnTo>
                  <a:lnTo>
                    <a:pt x="72986" y="3364484"/>
                  </a:lnTo>
                  <a:lnTo>
                    <a:pt x="69697" y="3364484"/>
                  </a:lnTo>
                  <a:lnTo>
                    <a:pt x="68364" y="3366427"/>
                  </a:lnTo>
                  <a:lnTo>
                    <a:pt x="58915" y="3385020"/>
                  </a:lnTo>
                  <a:lnTo>
                    <a:pt x="55333" y="3405441"/>
                  </a:lnTo>
                  <a:lnTo>
                    <a:pt x="58013" y="3425875"/>
                  </a:lnTo>
                  <a:lnTo>
                    <a:pt x="67386" y="3444544"/>
                  </a:lnTo>
                  <a:lnTo>
                    <a:pt x="59715" y="3458768"/>
                  </a:lnTo>
                  <a:lnTo>
                    <a:pt x="52971" y="3473399"/>
                  </a:lnTo>
                  <a:lnTo>
                    <a:pt x="47231" y="3488347"/>
                  </a:lnTo>
                  <a:lnTo>
                    <a:pt x="42570" y="3503523"/>
                  </a:lnTo>
                  <a:lnTo>
                    <a:pt x="42125" y="3496513"/>
                  </a:lnTo>
                  <a:lnTo>
                    <a:pt x="41656" y="3490518"/>
                  </a:lnTo>
                  <a:lnTo>
                    <a:pt x="41071" y="3484054"/>
                  </a:lnTo>
                  <a:lnTo>
                    <a:pt x="39776" y="3471913"/>
                  </a:lnTo>
                  <a:lnTo>
                    <a:pt x="40995" y="3460534"/>
                  </a:lnTo>
                  <a:lnTo>
                    <a:pt x="36004" y="3456533"/>
                  </a:lnTo>
                  <a:lnTo>
                    <a:pt x="35026" y="3455682"/>
                  </a:lnTo>
                  <a:lnTo>
                    <a:pt x="33693" y="3455441"/>
                  </a:lnTo>
                  <a:lnTo>
                    <a:pt x="32600" y="3456051"/>
                  </a:lnTo>
                  <a:lnTo>
                    <a:pt x="23228" y="3469563"/>
                  </a:lnTo>
                  <a:lnTo>
                    <a:pt x="23101" y="3471913"/>
                  </a:lnTo>
                  <a:lnTo>
                    <a:pt x="23025" y="3473399"/>
                  </a:lnTo>
                  <a:lnTo>
                    <a:pt x="22212" y="3488956"/>
                  </a:lnTo>
                  <a:lnTo>
                    <a:pt x="27787" y="3508133"/>
                  </a:lnTo>
                  <a:lnTo>
                    <a:pt x="38188" y="3520960"/>
                  </a:lnTo>
                  <a:lnTo>
                    <a:pt x="38696" y="3520960"/>
                  </a:lnTo>
                  <a:lnTo>
                    <a:pt x="36931" y="3532924"/>
                  </a:lnTo>
                  <a:lnTo>
                    <a:pt x="35915" y="3544798"/>
                  </a:lnTo>
                  <a:lnTo>
                    <a:pt x="35775" y="3551732"/>
                  </a:lnTo>
                  <a:lnTo>
                    <a:pt x="35877" y="3561054"/>
                  </a:lnTo>
                  <a:lnTo>
                    <a:pt x="36004" y="3563569"/>
                  </a:lnTo>
                  <a:lnTo>
                    <a:pt x="36042" y="3564572"/>
                  </a:lnTo>
                  <a:lnTo>
                    <a:pt x="36169" y="3567112"/>
                  </a:lnTo>
                  <a:lnTo>
                    <a:pt x="36245" y="3568687"/>
                  </a:lnTo>
                  <a:lnTo>
                    <a:pt x="36372" y="3569538"/>
                  </a:lnTo>
                  <a:lnTo>
                    <a:pt x="36855" y="3575227"/>
                  </a:lnTo>
                  <a:lnTo>
                    <a:pt x="37566" y="3580676"/>
                  </a:lnTo>
                  <a:lnTo>
                    <a:pt x="38684" y="3586492"/>
                  </a:lnTo>
                  <a:lnTo>
                    <a:pt x="39408" y="3590480"/>
                  </a:lnTo>
                  <a:lnTo>
                    <a:pt x="41351" y="3598240"/>
                  </a:lnTo>
                  <a:lnTo>
                    <a:pt x="37884" y="3592715"/>
                  </a:lnTo>
                  <a:lnTo>
                    <a:pt x="34150" y="3587280"/>
                  </a:lnTo>
                  <a:lnTo>
                    <a:pt x="3886" y="3561054"/>
                  </a:lnTo>
                  <a:lnTo>
                    <a:pt x="1701" y="3560445"/>
                  </a:lnTo>
                  <a:lnTo>
                    <a:pt x="0" y="3562388"/>
                  </a:lnTo>
                  <a:lnTo>
                    <a:pt x="28105" y="3604577"/>
                  </a:lnTo>
                  <a:lnTo>
                    <a:pt x="43421" y="3611321"/>
                  </a:lnTo>
                  <a:lnTo>
                    <a:pt x="44513" y="3611321"/>
                  </a:lnTo>
                  <a:lnTo>
                    <a:pt x="44881" y="3611080"/>
                  </a:lnTo>
                  <a:lnTo>
                    <a:pt x="44970" y="3611321"/>
                  </a:lnTo>
                  <a:lnTo>
                    <a:pt x="50457" y="3627209"/>
                  </a:lnTo>
                  <a:lnTo>
                    <a:pt x="57061" y="3643033"/>
                  </a:lnTo>
                  <a:lnTo>
                    <a:pt x="64604" y="3658476"/>
                  </a:lnTo>
                  <a:lnTo>
                    <a:pt x="72986" y="3673449"/>
                  </a:lnTo>
                  <a:lnTo>
                    <a:pt x="68237" y="3669576"/>
                  </a:lnTo>
                  <a:lnTo>
                    <a:pt x="63246" y="3666058"/>
                  </a:lnTo>
                  <a:lnTo>
                    <a:pt x="52044" y="3659924"/>
                  </a:lnTo>
                  <a:lnTo>
                    <a:pt x="45516" y="3656901"/>
                  </a:lnTo>
                  <a:lnTo>
                    <a:pt x="38773" y="3655136"/>
                  </a:lnTo>
                  <a:lnTo>
                    <a:pt x="32232" y="3655644"/>
                  </a:lnTo>
                  <a:lnTo>
                    <a:pt x="30772" y="3656126"/>
                  </a:lnTo>
                  <a:lnTo>
                    <a:pt x="29679" y="3657701"/>
                  </a:lnTo>
                  <a:lnTo>
                    <a:pt x="30162" y="3659162"/>
                  </a:lnTo>
                  <a:lnTo>
                    <a:pt x="38201" y="3674021"/>
                  </a:lnTo>
                  <a:lnTo>
                    <a:pt x="50495" y="3684663"/>
                  </a:lnTo>
                  <a:lnTo>
                    <a:pt x="50330" y="3684663"/>
                  </a:lnTo>
                  <a:lnTo>
                    <a:pt x="65963" y="3690201"/>
                  </a:lnTo>
                  <a:lnTo>
                    <a:pt x="82842" y="3689197"/>
                  </a:lnTo>
                  <a:lnTo>
                    <a:pt x="86766" y="3694773"/>
                  </a:lnTo>
                  <a:lnTo>
                    <a:pt x="112534" y="3727043"/>
                  </a:lnTo>
                  <a:lnTo>
                    <a:pt x="127850" y="3742118"/>
                  </a:lnTo>
                  <a:lnTo>
                    <a:pt x="117271" y="3737978"/>
                  </a:lnTo>
                  <a:lnTo>
                    <a:pt x="105422" y="3735463"/>
                  </a:lnTo>
                  <a:lnTo>
                    <a:pt x="104381" y="3735463"/>
                  </a:lnTo>
                  <a:lnTo>
                    <a:pt x="94602" y="3734739"/>
                  </a:lnTo>
                  <a:lnTo>
                    <a:pt x="83693" y="3735222"/>
                  </a:lnTo>
                  <a:lnTo>
                    <a:pt x="81381" y="3735463"/>
                  </a:lnTo>
                  <a:lnTo>
                    <a:pt x="79921" y="3738118"/>
                  </a:lnTo>
                  <a:lnTo>
                    <a:pt x="81737" y="3739946"/>
                  </a:lnTo>
                  <a:lnTo>
                    <a:pt x="94462" y="3749446"/>
                  </a:lnTo>
                  <a:lnTo>
                    <a:pt x="109118" y="3755123"/>
                  </a:lnTo>
                  <a:lnTo>
                    <a:pt x="124777" y="3756507"/>
                  </a:lnTo>
                  <a:lnTo>
                    <a:pt x="140931" y="3753015"/>
                  </a:lnTo>
                  <a:lnTo>
                    <a:pt x="140614" y="3753015"/>
                  </a:lnTo>
                  <a:lnTo>
                    <a:pt x="140868" y="3752773"/>
                  </a:lnTo>
                  <a:lnTo>
                    <a:pt x="155867" y="3762895"/>
                  </a:lnTo>
                  <a:lnTo>
                    <a:pt x="171843" y="3771252"/>
                  </a:lnTo>
                  <a:lnTo>
                    <a:pt x="188747" y="3777513"/>
                  </a:lnTo>
                  <a:lnTo>
                    <a:pt x="206552" y="3781361"/>
                  </a:lnTo>
                  <a:lnTo>
                    <a:pt x="208013" y="3781844"/>
                  </a:lnTo>
                  <a:lnTo>
                    <a:pt x="208864" y="3779304"/>
                  </a:lnTo>
                  <a:close/>
                </a:path>
                <a:path w="610870" h="4887595">
                  <a:moveTo>
                    <a:pt x="208864" y="1546529"/>
                  </a:moveTo>
                  <a:lnTo>
                    <a:pt x="177241" y="1535264"/>
                  </a:lnTo>
                  <a:lnTo>
                    <a:pt x="176999" y="1535023"/>
                  </a:lnTo>
                  <a:lnTo>
                    <a:pt x="175666" y="1528597"/>
                  </a:lnTo>
                  <a:lnTo>
                    <a:pt x="174371" y="1522336"/>
                  </a:lnTo>
                  <a:lnTo>
                    <a:pt x="168465" y="1510195"/>
                  </a:lnTo>
                  <a:lnTo>
                    <a:pt x="160426" y="1499133"/>
                  </a:lnTo>
                  <a:lnTo>
                    <a:pt x="151574" y="1489849"/>
                  </a:lnTo>
                  <a:lnTo>
                    <a:pt x="149987" y="1488389"/>
                  </a:lnTo>
                  <a:lnTo>
                    <a:pt x="146583" y="1489240"/>
                  </a:lnTo>
                  <a:lnTo>
                    <a:pt x="163245" y="1528597"/>
                  </a:lnTo>
                  <a:lnTo>
                    <a:pt x="151676" y="1521548"/>
                  </a:lnTo>
                  <a:lnTo>
                    <a:pt x="149517" y="1519999"/>
                  </a:lnTo>
                  <a:lnTo>
                    <a:pt x="140665" y="1513674"/>
                  </a:lnTo>
                  <a:lnTo>
                    <a:pt x="135420" y="1509344"/>
                  </a:lnTo>
                  <a:lnTo>
                    <a:pt x="130175" y="1505026"/>
                  </a:lnTo>
                  <a:lnTo>
                    <a:pt x="120180" y="1495653"/>
                  </a:lnTo>
                  <a:lnTo>
                    <a:pt x="120421" y="1495298"/>
                  </a:lnTo>
                  <a:lnTo>
                    <a:pt x="120307" y="1485950"/>
                  </a:lnTo>
                  <a:lnTo>
                    <a:pt x="106184" y="1443824"/>
                  </a:lnTo>
                  <a:lnTo>
                    <a:pt x="99504" y="1438973"/>
                  </a:lnTo>
                  <a:lnTo>
                    <a:pt x="97434" y="1440065"/>
                  </a:lnTo>
                  <a:lnTo>
                    <a:pt x="106070" y="1480032"/>
                  </a:lnTo>
                  <a:lnTo>
                    <a:pt x="103886" y="1477492"/>
                  </a:lnTo>
                  <a:lnTo>
                    <a:pt x="81153" y="1445272"/>
                  </a:lnTo>
                  <a:lnTo>
                    <a:pt x="65074" y="1414386"/>
                  </a:lnTo>
                  <a:lnTo>
                    <a:pt x="65443" y="1414386"/>
                  </a:lnTo>
                  <a:lnTo>
                    <a:pt x="65925" y="1414145"/>
                  </a:lnTo>
                  <a:lnTo>
                    <a:pt x="66167" y="1413662"/>
                  </a:lnTo>
                  <a:lnTo>
                    <a:pt x="71539" y="1401673"/>
                  </a:lnTo>
                  <a:lnTo>
                    <a:pt x="72809" y="1398828"/>
                  </a:lnTo>
                  <a:lnTo>
                    <a:pt x="75158" y="1382179"/>
                  </a:lnTo>
                  <a:lnTo>
                    <a:pt x="74193" y="1365161"/>
                  </a:lnTo>
                  <a:lnTo>
                    <a:pt x="70916" y="1349235"/>
                  </a:lnTo>
                  <a:lnTo>
                    <a:pt x="70281" y="1346809"/>
                  </a:lnTo>
                  <a:lnTo>
                    <a:pt x="67271" y="1346809"/>
                  </a:lnTo>
                  <a:lnTo>
                    <a:pt x="56553" y="1382179"/>
                  </a:lnTo>
                  <a:lnTo>
                    <a:pt x="56464" y="1388008"/>
                  </a:lnTo>
                  <a:lnTo>
                    <a:pt x="58381" y="1401673"/>
                  </a:lnTo>
                  <a:lnTo>
                    <a:pt x="53835" y="1390205"/>
                  </a:lnTo>
                  <a:lnTo>
                    <a:pt x="49860" y="1378546"/>
                  </a:lnTo>
                  <a:lnTo>
                    <a:pt x="49784" y="1378292"/>
                  </a:lnTo>
                  <a:lnTo>
                    <a:pt x="46494" y="1366685"/>
                  </a:lnTo>
                  <a:lnTo>
                    <a:pt x="46215" y="1365465"/>
                  </a:lnTo>
                  <a:lnTo>
                    <a:pt x="46151" y="1365161"/>
                  </a:lnTo>
                  <a:lnTo>
                    <a:pt x="43751" y="1354505"/>
                  </a:lnTo>
                  <a:lnTo>
                    <a:pt x="42456" y="1347901"/>
                  </a:lnTo>
                  <a:lnTo>
                    <a:pt x="42392" y="1347457"/>
                  </a:lnTo>
                  <a:lnTo>
                    <a:pt x="42291" y="1346809"/>
                  </a:lnTo>
                  <a:lnTo>
                    <a:pt x="41478" y="1341120"/>
                  </a:lnTo>
                  <a:lnTo>
                    <a:pt x="40982" y="1334338"/>
                  </a:lnTo>
                  <a:lnTo>
                    <a:pt x="41846" y="1334338"/>
                  </a:lnTo>
                  <a:lnTo>
                    <a:pt x="42202" y="1334096"/>
                  </a:lnTo>
                  <a:lnTo>
                    <a:pt x="69405" y="1294917"/>
                  </a:lnTo>
                  <a:lnTo>
                    <a:pt x="73240" y="1276921"/>
                  </a:lnTo>
                  <a:lnTo>
                    <a:pt x="73075" y="1276921"/>
                  </a:lnTo>
                  <a:lnTo>
                    <a:pt x="70434" y="1274864"/>
                  </a:lnTo>
                  <a:lnTo>
                    <a:pt x="45402" y="1307312"/>
                  </a:lnTo>
                  <a:lnTo>
                    <a:pt x="40386" y="1318958"/>
                  </a:lnTo>
                  <a:lnTo>
                    <a:pt x="41681" y="1300137"/>
                  </a:lnTo>
                  <a:lnTo>
                    <a:pt x="44932" y="1281734"/>
                  </a:lnTo>
                  <a:lnTo>
                    <a:pt x="48006" y="1270749"/>
                  </a:lnTo>
                  <a:lnTo>
                    <a:pt x="49974" y="1263738"/>
                  </a:lnTo>
                  <a:lnTo>
                    <a:pt x="56680" y="1246162"/>
                  </a:lnTo>
                  <a:lnTo>
                    <a:pt x="57048" y="1246530"/>
                  </a:lnTo>
                  <a:lnTo>
                    <a:pt x="57658" y="1246771"/>
                  </a:lnTo>
                  <a:lnTo>
                    <a:pt x="58267" y="1246771"/>
                  </a:lnTo>
                  <a:lnTo>
                    <a:pt x="60794" y="1246162"/>
                  </a:lnTo>
                  <a:lnTo>
                    <a:pt x="73621" y="1243088"/>
                  </a:lnTo>
                  <a:lnTo>
                    <a:pt x="109601" y="1210792"/>
                  </a:lnTo>
                  <a:lnTo>
                    <a:pt x="110820" y="1208862"/>
                  </a:lnTo>
                  <a:lnTo>
                    <a:pt x="108750" y="1206068"/>
                  </a:lnTo>
                  <a:lnTo>
                    <a:pt x="64960" y="1229080"/>
                  </a:lnTo>
                  <a:lnTo>
                    <a:pt x="74104" y="1212989"/>
                  </a:lnTo>
                  <a:lnTo>
                    <a:pt x="107289" y="1168044"/>
                  </a:lnTo>
                  <a:lnTo>
                    <a:pt x="115404" y="1164310"/>
                  </a:lnTo>
                  <a:lnTo>
                    <a:pt x="123532" y="1160462"/>
                  </a:lnTo>
                  <a:lnTo>
                    <a:pt x="131292" y="1156030"/>
                  </a:lnTo>
                  <a:lnTo>
                    <a:pt x="138188" y="1150607"/>
                  </a:lnTo>
                  <a:lnTo>
                    <a:pt x="143002" y="1144905"/>
                  </a:lnTo>
                  <a:lnTo>
                    <a:pt x="144399" y="1142606"/>
                  </a:lnTo>
                  <a:lnTo>
                    <a:pt x="146888" y="1138542"/>
                  </a:lnTo>
                  <a:lnTo>
                    <a:pt x="147027" y="1138250"/>
                  </a:lnTo>
                  <a:lnTo>
                    <a:pt x="150164" y="1131709"/>
                  </a:lnTo>
                  <a:lnTo>
                    <a:pt x="154241" y="1122019"/>
                  </a:lnTo>
                  <a:lnTo>
                    <a:pt x="150596" y="1120444"/>
                  </a:lnTo>
                  <a:lnTo>
                    <a:pt x="148602" y="1121651"/>
                  </a:lnTo>
                  <a:lnTo>
                    <a:pt x="147675" y="1121651"/>
                  </a:lnTo>
                  <a:lnTo>
                    <a:pt x="140855" y="1122959"/>
                  </a:lnTo>
                  <a:lnTo>
                    <a:pt x="134493" y="1125245"/>
                  </a:lnTo>
                  <a:lnTo>
                    <a:pt x="128600" y="1128560"/>
                  </a:lnTo>
                  <a:lnTo>
                    <a:pt x="125984" y="1130693"/>
                  </a:lnTo>
                  <a:lnTo>
                    <a:pt x="125984" y="1138643"/>
                  </a:lnTo>
                  <a:lnTo>
                    <a:pt x="125895" y="1138974"/>
                  </a:lnTo>
                  <a:lnTo>
                    <a:pt x="125653" y="1139583"/>
                  </a:lnTo>
                  <a:lnTo>
                    <a:pt x="125298" y="1140307"/>
                  </a:lnTo>
                  <a:lnTo>
                    <a:pt x="123583" y="1141768"/>
                  </a:lnTo>
                  <a:lnTo>
                    <a:pt x="122732" y="1142606"/>
                  </a:lnTo>
                  <a:lnTo>
                    <a:pt x="123837" y="1141031"/>
                  </a:lnTo>
                  <a:lnTo>
                    <a:pt x="125044" y="1139583"/>
                  </a:lnTo>
                  <a:lnTo>
                    <a:pt x="125768" y="1138783"/>
                  </a:lnTo>
                  <a:lnTo>
                    <a:pt x="125984" y="1138643"/>
                  </a:lnTo>
                  <a:lnTo>
                    <a:pt x="125984" y="1130693"/>
                  </a:lnTo>
                  <a:lnTo>
                    <a:pt x="123228" y="1132916"/>
                  </a:lnTo>
                  <a:lnTo>
                    <a:pt x="118300" y="1138783"/>
                  </a:lnTo>
                  <a:lnTo>
                    <a:pt x="118186" y="1138974"/>
                  </a:lnTo>
                  <a:lnTo>
                    <a:pt x="114287" y="1145260"/>
                  </a:lnTo>
                  <a:lnTo>
                    <a:pt x="110629" y="1151978"/>
                  </a:lnTo>
                  <a:lnTo>
                    <a:pt x="106807" y="1158595"/>
                  </a:lnTo>
                  <a:lnTo>
                    <a:pt x="97612" y="1168946"/>
                  </a:lnTo>
                  <a:lnTo>
                    <a:pt x="88874" y="1179791"/>
                  </a:lnTo>
                  <a:lnTo>
                    <a:pt x="80606" y="1191094"/>
                  </a:lnTo>
                  <a:lnTo>
                    <a:pt x="72859" y="1202804"/>
                  </a:lnTo>
                  <a:lnTo>
                    <a:pt x="75044" y="1185760"/>
                  </a:lnTo>
                  <a:lnTo>
                    <a:pt x="76530" y="1168946"/>
                  </a:lnTo>
                  <a:lnTo>
                    <a:pt x="76466" y="1152245"/>
                  </a:lnTo>
                  <a:lnTo>
                    <a:pt x="76352" y="1150607"/>
                  </a:lnTo>
                  <a:lnTo>
                    <a:pt x="73710" y="1134376"/>
                  </a:lnTo>
                  <a:lnTo>
                    <a:pt x="72986" y="1131709"/>
                  </a:lnTo>
                  <a:lnTo>
                    <a:pt x="69697" y="1131709"/>
                  </a:lnTo>
                  <a:lnTo>
                    <a:pt x="68364" y="1133652"/>
                  </a:lnTo>
                  <a:lnTo>
                    <a:pt x="58915" y="1152245"/>
                  </a:lnTo>
                  <a:lnTo>
                    <a:pt x="55333" y="1172667"/>
                  </a:lnTo>
                  <a:lnTo>
                    <a:pt x="58013" y="1193101"/>
                  </a:lnTo>
                  <a:lnTo>
                    <a:pt x="67386" y="1211770"/>
                  </a:lnTo>
                  <a:lnTo>
                    <a:pt x="59715" y="1225994"/>
                  </a:lnTo>
                  <a:lnTo>
                    <a:pt x="52971" y="1240624"/>
                  </a:lnTo>
                  <a:lnTo>
                    <a:pt x="47231" y="1255572"/>
                  </a:lnTo>
                  <a:lnTo>
                    <a:pt x="42570" y="1270749"/>
                  </a:lnTo>
                  <a:lnTo>
                    <a:pt x="42125" y="1263738"/>
                  </a:lnTo>
                  <a:lnTo>
                    <a:pt x="41656" y="1257744"/>
                  </a:lnTo>
                  <a:lnTo>
                    <a:pt x="41071" y="1251280"/>
                  </a:lnTo>
                  <a:lnTo>
                    <a:pt x="39776" y="1239139"/>
                  </a:lnTo>
                  <a:lnTo>
                    <a:pt x="40995" y="1227747"/>
                  </a:lnTo>
                  <a:lnTo>
                    <a:pt x="36004" y="1223759"/>
                  </a:lnTo>
                  <a:lnTo>
                    <a:pt x="35026" y="1222908"/>
                  </a:lnTo>
                  <a:lnTo>
                    <a:pt x="33693" y="1222667"/>
                  </a:lnTo>
                  <a:lnTo>
                    <a:pt x="32600" y="1223276"/>
                  </a:lnTo>
                  <a:lnTo>
                    <a:pt x="23228" y="1236789"/>
                  </a:lnTo>
                  <a:lnTo>
                    <a:pt x="23101" y="1239139"/>
                  </a:lnTo>
                  <a:lnTo>
                    <a:pt x="23025" y="1240624"/>
                  </a:lnTo>
                  <a:lnTo>
                    <a:pt x="22212" y="1256182"/>
                  </a:lnTo>
                  <a:lnTo>
                    <a:pt x="27787" y="1275359"/>
                  </a:lnTo>
                  <a:lnTo>
                    <a:pt x="38188" y="1288186"/>
                  </a:lnTo>
                  <a:lnTo>
                    <a:pt x="38696" y="1288186"/>
                  </a:lnTo>
                  <a:lnTo>
                    <a:pt x="36931" y="1300137"/>
                  </a:lnTo>
                  <a:lnTo>
                    <a:pt x="35915" y="1312024"/>
                  </a:lnTo>
                  <a:lnTo>
                    <a:pt x="35775" y="1318958"/>
                  </a:lnTo>
                  <a:lnTo>
                    <a:pt x="35877" y="1328280"/>
                  </a:lnTo>
                  <a:lnTo>
                    <a:pt x="36004" y="1330794"/>
                  </a:lnTo>
                  <a:lnTo>
                    <a:pt x="36042" y="1331785"/>
                  </a:lnTo>
                  <a:lnTo>
                    <a:pt x="36169" y="1334338"/>
                  </a:lnTo>
                  <a:lnTo>
                    <a:pt x="36245" y="1335913"/>
                  </a:lnTo>
                  <a:lnTo>
                    <a:pt x="36372" y="1336751"/>
                  </a:lnTo>
                  <a:lnTo>
                    <a:pt x="36855" y="1342453"/>
                  </a:lnTo>
                  <a:lnTo>
                    <a:pt x="37566" y="1347901"/>
                  </a:lnTo>
                  <a:lnTo>
                    <a:pt x="38684" y="1353718"/>
                  </a:lnTo>
                  <a:lnTo>
                    <a:pt x="39408" y="1357706"/>
                  </a:lnTo>
                  <a:lnTo>
                    <a:pt x="41351" y="1365465"/>
                  </a:lnTo>
                  <a:lnTo>
                    <a:pt x="37884" y="1359928"/>
                  </a:lnTo>
                  <a:lnTo>
                    <a:pt x="34150" y="1354505"/>
                  </a:lnTo>
                  <a:lnTo>
                    <a:pt x="3886" y="1328280"/>
                  </a:lnTo>
                  <a:lnTo>
                    <a:pt x="1701" y="1327670"/>
                  </a:lnTo>
                  <a:lnTo>
                    <a:pt x="0" y="1329613"/>
                  </a:lnTo>
                  <a:lnTo>
                    <a:pt x="28105" y="1371803"/>
                  </a:lnTo>
                  <a:lnTo>
                    <a:pt x="43421" y="1378546"/>
                  </a:lnTo>
                  <a:lnTo>
                    <a:pt x="44513" y="1378546"/>
                  </a:lnTo>
                  <a:lnTo>
                    <a:pt x="44881" y="1378292"/>
                  </a:lnTo>
                  <a:lnTo>
                    <a:pt x="44970" y="1378546"/>
                  </a:lnTo>
                  <a:lnTo>
                    <a:pt x="50457" y="1394434"/>
                  </a:lnTo>
                  <a:lnTo>
                    <a:pt x="57061" y="1410258"/>
                  </a:lnTo>
                  <a:lnTo>
                    <a:pt x="64604" y="1425702"/>
                  </a:lnTo>
                  <a:lnTo>
                    <a:pt x="72986" y="1440675"/>
                  </a:lnTo>
                  <a:lnTo>
                    <a:pt x="68237" y="1436801"/>
                  </a:lnTo>
                  <a:lnTo>
                    <a:pt x="63246" y="1433283"/>
                  </a:lnTo>
                  <a:lnTo>
                    <a:pt x="52044" y="1427149"/>
                  </a:lnTo>
                  <a:lnTo>
                    <a:pt x="45516" y="1424127"/>
                  </a:lnTo>
                  <a:lnTo>
                    <a:pt x="38773" y="1422361"/>
                  </a:lnTo>
                  <a:lnTo>
                    <a:pt x="32232" y="1422869"/>
                  </a:lnTo>
                  <a:lnTo>
                    <a:pt x="30772" y="1423352"/>
                  </a:lnTo>
                  <a:lnTo>
                    <a:pt x="29679" y="1424927"/>
                  </a:lnTo>
                  <a:lnTo>
                    <a:pt x="30162" y="1426375"/>
                  </a:lnTo>
                  <a:lnTo>
                    <a:pt x="38201" y="1441246"/>
                  </a:lnTo>
                  <a:lnTo>
                    <a:pt x="50495" y="1451876"/>
                  </a:lnTo>
                  <a:lnTo>
                    <a:pt x="50330" y="1451876"/>
                  </a:lnTo>
                  <a:lnTo>
                    <a:pt x="65963" y="1457426"/>
                  </a:lnTo>
                  <a:lnTo>
                    <a:pt x="82842" y="1456423"/>
                  </a:lnTo>
                  <a:lnTo>
                    <a:pt x="86766" y="1461998"/>
                  </a:lnTo>
                  <a:lnTo>
                    <a:pt x="112534" y="1494269"/>
                  </a:lnTo>
                  <a:lnTo>
                    <a:pt x="127850" y="1509344"/>
                  </a:lnTo>
                  <a:lnTo>
                    <a:pt x="117271" y="1505204"/>
                  </a:lnTo>
                  <a:lnTo>
                    <a:pt x="105422" y="1502689"/>
                  </a:lnTo>
                  <a:lnTo>
                    <a:pt x="104381" y="1502689"/>
                  </a:lnTo>
                  <a:lnTo>
                    <a:pt x="94589" y="1501965"/>
                  </a:lnTo>
                  <a:lnTo>
                    <a:pt x="83693" y="1502435"/>
                  </a:lnTo>
                  <a:lnTo>
                    <a:pt x="81381" y="1502689"/>
                  </a:lnTo>
                  <a:lnTo>
                    <a:pt x="79921" y="1505343"/>
                  </a:lnTo>
                  <a:lnTo>
                    <a:pt x="81737" y="1507159"/>
                  </a:lnTo>
                  <a:lnTo>
                    <a:pt x="94462" y="1516672"/>
                  </a:lnTo>
                  <a:lnTo>
                    <a:pt x="109118" y="1522336"/>
                  </a:lnTo>
                  <a:lnTo>
                    <a:pt x="124777" y="1523733"/>
                  </a:lnTo>
                  <a:lnTo>
                    <a:pt x="140931" y="1520240"/>
                  </a:lnTo>
                  <a:lnTo>
                    <a:pt x="140614" y="1520240"/>
                  </a:lnTo>
                  <a:lnTo>
                    <a:pt x="140868" y="1519999"/>
                  </a:lnTo>
                  <a:lnTo>
                    <a:pt x="155867" y="1530121"/>
                  </a:lnTo>
                  <a:lnTo>
                    <a:pt x="171843" y="1538478"/>
                  </a:lnTo>
                  <a:lnTo>
                    <a:pt x="188747" y="1544739"/>
                  </a:lnTo>
                  <a:lnTo>
                    <a:pt x="206552" y="1548587"/>
                  </a:lnTo>
                  <a:lnTo>
                    <a:pt x="208013" y="1549069"/>
                  </a:lnTo>
                  <a:lnTo>
                    <a:pt x="208864" y="1546529"/>
                  </a:lnTo>
                  <a:close/>
                </a:path>
                <a:path w="610870" h="4887595">
                  <a:moveTo>
                    <a:pt x="208864" y="426085"/>
                  </a:moveTo>
                  <a:lnTo>
                    <a:pt x="177241" y="414820"/>
                  </a:lnTo>
                  <a:lnTo>
                    <a:pt x="176999" y="414578"/>
                  </a:lnTo>
                  <a:lnTo>
                    <a:pt x="175666" y="408152"/>
                  </a:lnTo>
                  <a:lnTo>
                    <a:pt x="174371" y="401891"/>
                  </a:lnTo>
                  <a:lnTo>
                    <a:pt x="168465" y="389750"/>
                  </a:lnTo>
                  <a:lnTo>
                    <a:pt x="160426" y="378688"/>
                  </a:lnTo>
                  <a:lnTo>
                    <a:pt x="151574" y="369404"/>
                  </a:lnTo>
                  <a:lnTo>
                    <a:pt x="149987" y="367944"/>
                  </a:lnTo>
                  <a:lnTo>
                    <a:pt x="146583" y="368795"/>
                  </a:lnTo>
                  <a:lnTo>
                    <a:pt x="163245" y="408152"/>
                  </a:lnTo>
                  <a:lnTo>
                    <a:pt x="151676" y="401104"/>
                  </a:lnTo>
                  <a:lnTo>
                    <a:pt x="149517" y="399554"/>
                  </a:lnTo>
                  <a:lnTo>
                    <a:pt x="140665" y="393230"/>
                  </a:lnTo>
                  <a:lnTo>
                    <a:pt x="135420" y="388899"/>
                  </a:lnTo>
                  <a:lnTo>
                    <a:pt x="130175" y="384581"/>
                  </a:lnTo>
                  <a:lnTo>
                    <a:pt x="120180" y="375208"/>
                  </a:lnTo>
                  <a:lnTo>
                    <a:pt x="120421" y="374853"/>
                  </a:lnTo>
                  <a:lnTo>
                    <a:pt x="120307" y="365493"/>
                  </a:lnTo>
                  <a:lnTo>
                    <a:pt x="106184" y="323380"/>
                  </a:lnTo>
                  <a:lnTo>
                    <a:pt x="99504" y="318528"/>
                  </a:lnTo>
                  <a:lnTo>
                    <a:pt x="97434" y="319620"/>
                  </a:lnTo>
                  <a:lnTo>
                    <a:pt x="106070" y="359587"/>
                  </a:lnTo>
                  <a:lnTo>
                    <a:pt x="103886" y="357047"/>
                  </a:lnTo>
                  <a:lnTo>
                    <a:pt x="81153" y="324827"/>
                  </a:lnTo>
                  <a:lnTo>
                    <a:pt x="65074" y="293941"/>
                  </a:lnTo>
                  <a:lnTo>
                    <a:pt x="65443" y="293941"/>
                  </a:lnTo>
                  <a:lnTo>
                    <a:pt x="65925" y="293700"/>
                  </a:lnTo>
                  <a:lnTo>
                    <a:pt x="66167" y="293217"/>
                  </a:lnTo>
                  <a:lnTo>
                    <a:pt x="71539" y="281228"/>
                  </a:lnTo>
                  <a:lnTo>
                    <a:pt x="72809" y="278384"/>
                  </a:lnTo>
                  <a:lnTo>
                    <a:pt x="75158" y="261721"/>
                  </a:lnTo>
                  <a:lnTo>
                    <a:pt x="74193" y="244716"/>
                  </a:lnTo>
                  <a:lnTo>
                    <a:pt x="70916" y="228790"/>
                  </a:lnTo>
                  <a:lnTo>
                    <a:pt x="70281" y="226364"/>
                  </a:lnTo>
                  <a:lnTo>
                    <a:pt x="67271" y="226364"/>
                  </a:lnTo>
                  <a:lnTo>
                    <a:pt x="56553" y="261721"/>
                  </a:lnTo>
                  <a:lnTo>
                    <a:pt x="56464" y="267550"/>
                  </a:lnTo>
                  <a:lnTo>
                    <a:pt x="58381" y="281228"/>
                  </a:lnTo>
                  <a:lnTo>
                    <a:pt x="53835" y="269760"/>
                  </a:lnTo>
                  <a:lnTo>
                    <a:pt x="49860" y="258089"/>
                  </a:lnTo>
                  <a:lnTo>
                    <a:pt x="49784" y="257848"/>
                  </a:lnTo>
                  <a:lnTo>
                    <a:pt x="46494" y="246240"/>
                  </a:lnTo>
                  <a:lnTo>
                    <a:pt x="46215" y="245008"/>
                  </a:lnTo>
                  <a:lnTo>
                    <a:pt x="46151" y="244716"/>
                  </a:lnTo>
                  <a:lnTo>
                    <a:pt x="43751" y="234048"/>
                  </a:lnTo>
                  <a:lnTo>
                    <a:pt x="42456" y="227457"/>
                  </a:lnTo>
                  <a:lnTo>
                    <a:pt x="42392" y="227012"/>
                  </a:lnTo>
                  <a:lnTo>
                    <a:pt x="42291" y="226364"/>
                  </a:lnTo>
                  <a:lnTo>
                    <a:pt x="41478" y="220675"/>
                  </a:lnTo>
                  <a:lnTo>
                    <a:pt x="40982" y="213893"/>
                  </a:lnTo>
                  <a:lnTo>
                    <a:pt x="41846" y="213893"/>
                  </a:lnTo>
                  <a:lnTo>
                    <a:pt x="42202" y="213639"/>
                  </a:lnTo>
                  <a:lnTo>
                    <a:pt x="69405" y="174472"/>
                  </a:lnTo>
                  <a:lnTo>
                    <a:pt x="73240" y="156476"/>
                  </a:lnTo>
                  <a:lnTo>
                    <a:pt x="73075" y="156476"/>
                  </a:lnTo>
                  <a:lnTo>
                    <a:pt x="70434" y="154419"/>
                  </a:lnTo>
                  <a:lnTo>
                    <a:pt x="45402" y="186867"/>
                  </a:lnTo>
                  <a:lnTo>
                    <a:pt x="40386" y="198501"/>
                  </a:lnTo>
                  <a:lnTo>
                    <a:pt x="41681" y="179692"/>
                  </a:lnTo>
                  <a:lnTo>
                    <a:pt x="44932" y="161290"/>
                  </a:lnTo>
                  <a:lnTo>
                    <a:pt x="48006" y="150304"/>
                  </a:lnTo>
                  <a:lnTo>
                    <a:pt x="49974" y="143294"/>
                  </a:lnTo>
                  <a:lnTo>
                    <a:pt x="56680" y="125717"/>
                  </a:lnTo>
                  <a:lnTo>
                    <a:pt x="57048" y="126085"/>
                  </a:lnTo>
                  <a:lnTo>
                    <a:pt x="57658" y="126326"/>
                  </a:lnTo>
                  <a:lnTo>
                    <a:pt x="58267" y="126326"/>
                  </a:lnTo>
                  <a:lnTo>
                    <a:pt x="60794" y="125717"/>
                  </a:lnTo>
                  <a:lnTo>
                    <a:pt x="73621" y="122643"/>
                  </a:lnTo>
                  <a:lnTo>
                    <a:pt x="109601" y="90347"/>
                  </a:lnTo>
                  <a:lnTo>
                    <a:pt x="110820" y="88417"/>
                  </a:lnTo>
                  <a:lnTo>
                    <a:pt x="108750" y="85623"/>
                  </a:lnTo>
                  <a:lnTo>
                    <a:pt x="64960" y="108635"/>
                  </a:lnTo>
                  <a:lnTo>
                    <a:pt x="74104" y="92544"/>
                  </a:lnTo>
                  <a:lnTo>
                    <a:pt x="107289" y="47599"/>
                  </a:lnTo>
                  <a:lnTo>
                    <a:pt x="115404" y="43865"/>
                  </a:lnTo>
                  <a:lnTo>
                    <a:pt x="123532" y="40017"/>
                  </a:lnTo>
                  <a:lnTo>
                    <a:pt x="131292" y="35585"/>
                  </a:lnTo>
                  <a:lnTo>
                    <a:pt x="138188" y="30162"/>
                  </a:lnTo>
                  <a:lnTo>
                    <a:pt x="143002" y="24460"/>
                  </a:lnTo>
                  <a:lnTo>
                    <a:pt x="144399" y="22161"/>
                  </a:lnTo>
                  <a:lnTo>
                    <a:pt x="146888" y="18084"/>
                  </a:lnTo>
                  <a:lnTo>
                    <a:pt x="147027" y="17805"/>
                  </a:lnTo>
                  <a:lnTo>
                    <a:pt x="150164" y="11264"/>
                  </a:lnTo>
                  <a:lnTo>
                    <a:pt x="154241" y="1574"/>
                  </a:lnTo>
                  <a:lnTo>
                    <a:pt x="150596" y="0"/>
                  </a:lnTo>
                  <a:lnTo>
                    <a:pt x="148602" y="1206"/>
                  </a:lnTo>
                  <a:lnTo>
                    <a:pt x="147675" y="1206"/>
                  </a:lnTo>
                  <a:lnTo>
                    <a:pt x="140855" y="2514"/>
                  </a:lnTo>
                  <a:lnTo>
                    <a:pt x="134493" y="4800"/>
                  </a:lnTo>
                  <a:lnTo>
                    <a:pt x="128600" y="8102"/>
                  </a:lnTo>
                  <a:lnTo>
                    <a:pt x="125971" y="10248"/>
                  </a:lnTo>
                  <a:lnTo>
                    <a:pt x="125971" y="18186"/>
                  </a:lnTo>
                  <a:lnTo>
                    <a:pt x="125895" y="18529"/>
                  </a:lnTo>
                  <a:lnTo>
                    <a:pt x="125653" y="19138"/>
                  </a:lnTo>
                  <a:lnTo>
                    <a:pt x="125298" y="19862"/>
                  </a:lnTo>
                  <a:lnTo>
                    <a:pt x="123583" y="21310"/>
                  </a:lnTo>
                  <a:lnTo>
                    <a:pt x="122732" y="22161"/>
                  </a:lnTo>
                  <a:lnTo>
                    <a:pt x="123837" y="20586"/>
                  </a:lnTo>
                  <a:lnTo>
                    <a:pt x="125044" y="19138"/>
                  </a:lnTo>
                  <a:lnTo>
                    <a:pt x="125768" y="18338"/>
                  </a:lnTo>
                  <a:lnTo>
                    <a:pt x="125971" y="18186"/>
                  </a:lnTo>
                  <a:lnTo>
                    <a:pt x="125971" y="10248"/>
                  </a:lnTo>
                  <a:lnTo>
                    <a:pt x="123228" y="12471"/>
                  </a:lnTo>
                  <a:lnTo>
                    <a:pt x="118300" y="18338"/>
                  </a:lnTo>
                  <a:lnTo>
                    <a:pt x="118186" y="18529"/>
                  </a:lnTo>
                  <a:lnTo>
                    <a:pt x="114287" y="24815"/>
                  </a:lnTo>
                  <a:lnTo>
                    <a:pt x="110629" y="31534"/>
                  </a:lnTo>
                  <a:lnTo>
                    <a:pt x="106807" y="38150"/>
                  </a:lnTo>
                  <a:lnTo>
                    <a:pt x="97612" y="48501"/>
                  </a:lnTo>
                  <a:lnTo>
                    <a:pt x="88874" y="59347"/>
                  </a:lnTo>
                  <a:lnTo>
                    <a:pt x="80606" y="70650"/>
                  </a:lnTo>
                  <a:lnTo>
                    <a:pt x="72859" y="82359"/>
                  </a:lnTo>
                  <a:lnTo>
                    <a:pt x="75044" y="65316"/>
                  </a:lnTo>
                  <a:lnTo>
                    <a:pt x="76530" y="48501"/>
                  </a:lnTo>
                  <a:lnTo>
                    <a:pt x="76466" y="31788"/>
                  </a:lnTo>
                  <a:lnTo>
                    <a:pt x="76352" y="30162"/>
                  </a:lnTo>
                  <a:lnTo>
                    <a:pt x="73710" y="13931"/>
                  </a:lnTo>
                  <a:lnTo>
                    <a:pt x="72986" y="11264"/>
                  </a:lnTo>
                  <a:lnTo>
                    <a:pt x="69697" y="11264"/>
                  </a:lnTo>
                  <a:lnTo>
                    <a:pt x="68364" y="13195"/>
                  </a:lnTo>
                  <a:lnTo>
                    <a:pt x="58915" y="31788"/>
                  </a:lnTo>
                  <a:lnTo>
                    <a:pt x="55333" y="52209"/>
                  </a:lnTo>
                  <a:lnTo>
                    <a:pt x="58013" y="72656"/>
                  </a:lnTo>
                  <a:lnTo>
                    <a:pt x="67386" y="91325"/>
                  </a:lnTo>
                  <a:lnTo>
                    <a:pt x="59715" y="105537"/>
                  </a:lnTo>
                  <a:lnTo>
                    <a:pt x="52971" y="120180"/>
                  </a:lnTo>
                  <a:lnTo>
                    <a:pt x="47231" y="135128"/>
                  </a:lnTo>
                  <a:lnTo>
                    <a:pt x="42570" y="150304"/>
                  </a:lnTo>
                  <a:lnTo>
                    <a:pt x="42125" y="143294"/>
                  </a:lnTo>
                  <a:lnTo>
                    <a:pt x="41656" y="137299"/>
                  </a:lnTo>
                  <a:lnTo>
                    <a:pt x="41071" y="130835"/>
                  </a:lnTo>
                  <a:lnTo>
                    <a:pt x="39776" y="118694"/>
                  </a:lnTo>
                  <a:lnTo>
                    <a:pt x="40995" y="107302"/>
                  </a:lnTo>
                  <a:lnTo>
                    <a:pt x="36004" y="103314"/>
                  </a:lnTo>
                  <a:lnTo>
                    <a:pt x="35026" y="102463"/>
                  </a:lnTo>
                  <a:lnTo>
                    <a:pt x="33693" y="102222"/>
                  </a:lnTo>
                  <a:lnTo>
                    <a:pt x="32600" y="102819"/>
                  </a:lnTo>
                  <a:lnTo>
                    <a:pt x="23228" y="116344"/>
                  </a:lnTo>
                  <a:lnTo>
                    <a:pt x="23101" y="118694"/>
                  </a:lnTo>
                  <a:lnTo>
                    <a:pt x="23025" y="120180"/>
                  </a:lnTo>
                  <a:lnTo>
                    <a:pt x="22212" y="135737"/>
                  </a:lnTo>
                  <a:lnTo>
                    <a:pt x="27787" y="154914"/>
                  </a:lnTo>
                  <a:lnTo>
                    <a:pt x="38188" y="167741"/>
                  </a:lnTo>
                  <a:lnTo>
                    <a:pt x="38696" y="167741"/>
                  </a:lnTo>
                  <a:lnTo>
                    <a:pt x="36931" y="179692"/>
                  </a:lnTo>
                  <a:lnTo>
                    <a:pt x="35915" y="191566"/>
                  </a:lnTo>
                  <a:lnTo>
                    <a:pt x="35775" y="198501"/>
                  </a:lnTo>
                  <a:lnTo>
                    <a:pt x="35877" y="207835"/>
                  </a:lnTo>
                  <a:lnTo>
                    <a:pt x="36004" y="210350"/>
                  </a:lnTo>
                  <a:lnTo>
                    <a:pt x="36042" y="211340"/>
                  </a:lnTo>
                  <a:lnTo>
                    <a:pt x="36169" y="213893"/>
                  </a:lnTo>
                  <a:lnTo>
                    <a:pt x="36245" y="215468"/>
                  </a:lnTo>
                  <a:lnTo>
                    <a:pt x="36372" y="216306"/>
                  </a:lnTo>
                  <a:lnTo>
                    <a:pt x="36855" y="221996"/>
                  </a:lnTo>
                  <a:lnTo>
                    <a:pt x="37566" y="227457"/>
                  </a:lnTo>
                  <a:lnTo>
                    <a:pt x="38684" y="233260"/>
                  </a:lnTo>
                  <a:lnTo>
                    <a:pt x="39408" y="237261"/>
                  </a:lnTo>
                  <a:lnTo>
                    <a:pt x="41351" y="245008"/>
                  </a:lnTo>
                  <a:lnTo>
                    <a:pt x="37884" y="239483"/>
                  </a:lnTo>
                  <a:lnTo>
                    <a:pt x="34150" y="234048"/>
                  </a:lnTo>
                  <a:lnTo>
                    <a:pt x="3886" y="207835"/>
                  </a:lnTo>
                  <a:lnTo>
                    <a:pt x="1701" y="207225"/>
                  </a:lnTo>
                  <a:lnTo>
                    <a:pt x="0" y="209169"/>
                  </a:lnTo>
                  <a:lnTo>
                    <a:pt x="28105" y="251345"/>
                  </a:lnTo>
                  <a:lnTo>
                    <a:pt x="43421" y="258089"/>
                  </a:lnTo>
                  <a:lnTo>
                    <a:pt x="44513" y="258089"/>
                  </a:lnTo>
                  <a:lnTo>
                    <a:pt x="44881" y="257848"/>
                  </a:lnTo>
                  <a:lnTo>
                    <a:pt x="44970" y="258089"/>
                  </a:lnTo>
                  <a:lnTo>
                    <a:pt x="50457" y="273989"/>
                  </a:lnTo>
                  <a:lnTo>
                    <a:pt x="57061" y="289814"/>
                  </a:lnTo>
                  <a:lnTo>
                    <a:pt x="64604" y="305257"/>
                  </a:lnTo>
                  <a:lnTo>
                    <a:pt x="72986" y="320230"/>
                  </a:lnTo>
                  <a:lnTo>
                    <a:pt x="68237" y="316344"/>
                  </a:lnTo>
                  <a:lnTo>
                    <a:pt x="63246" y="312839"/>
                  </a:lnTo>
                  <a:lnTo>
                    <a:pt x="52044" y="306692"/>
                  </a:lnTo>
                  <a:lnTo>
                    <a:pt x="45516" y="303682"/>
                  </a:lnTo>
                  <a:lnTo>
                    <a:pt x="38773" y="301904"/>
                  </a:lnTo>
                  <a:lnTo>
                    <a:pt x="32232" y="302425"/>
                  </a:lnTo>
                  <a:lnTo>
                    <a:pt x="30772" y="302907"/>
                  </a:lnTo>
                  <a:lnTo>
                    <a:pt x="29679" y="304482"/>
                  </a:lnTo>
                  <a:lnTo>
                    <a:pt x="30162" y="305930"/>
                  </a:lnTo>
                  <a:lnTo>
                    <a:pt x="38201" y="320802"/>
                  </a:lnTo>
                  <a:lnTo>
                    <a:pt x="50495" y="331431"/>
                  </a:lnTo>
                  <a:lnTo>
                    <a:pt x="50330" y="331431"/>
                  </a:lnTo>
                  <a:lnTo>
                    <a:pt x="65963" y="336981"/>
                  </a:lnTo>
                  <a:lnTo>
                    <a:pt x="82842" y="335965"/>
                  </a:lnTo>
                  <a:lnTo>
                    <a:pt x="86766" y="341553"/>
                  </a:lnTo>
                  <a:lnTo>
                    <a:pt x="112534" y="373824"/>
                  </a:lnTo>
                  <a:lnTo>
                    <a:pt x="127850" y="388899"/>
                  </a:lnTo>
                  <a:lnTo>
                    <a:pt x="117271" y="384759"/>
                  </a:lnTo>
                  <a:lnTo>
                    <a:pt x="105422" y="382231"/>
                  </a:lnTo>
                  <a:lnTo>
                    <a:pt x="104381" y="382231"/>
                  </a:lnTo>
                  <a:lnTo>
                    <a:pt x="94602" y="381508"/>
                  </a:lnTo>
                  <a:lnTo>
                    <a:pt x="83693" y="381990"/>
                  </a:lnTo>
                  <a:lnTo>
                    <a:pt x="81381" y="382231"/>
                  </a:lnTo>
                  <a:lnTo>
                    <a:pt x="79921" y="384898"/>
                  </a:lnTo>
                  <a:lnTo>
                    <a:pt x="81737" y="386715"/>
                  </a:lnTo>
                  <a:lnTo>
                    <a:pt x="94462" y="396227"/>
                  </a:lnTo>
                  <a:lnTo>
                    <a:pt x="109118" y="401891"/>
                  </a:lnTo>
                  <a:lnTo>
                    <a:pt x="124777" y="403288"/>
                  </a:lnTo>
                  <a:lnTo>
                    <a:pt x="140931" y="399796"/>
                  </a:lnTo>
                  <a:lnTo>
                    <a:pt x="140614" y="399796"/>
                  </a:lnTo>
                  <a:lnTo>
                    <a:pt x="140868" y="399554"/>
                  </a:lnTo>
                  <a:lnTo>
                    <a:pt x="155867" y="409676"/>
                  </a:lnTo>
                  <a:lnTo>
                    <a:pt x="171843" y="418020"/>
                  </a:lnTo>
                  <a:lnTo>
                    <a:pt x="188747" y="424281"/>
                  </a:lnTo>
                  <a:lnTo>
                    <a:pt x="206552" y="428142"/>
                  </a:lnTo>
                  <a:lnTo>
                    <a:pt x="208013" y="428625"/>
                  </a:lnTo>
                  <a:lnTo>
                    <a:pt x="208864" y="426085"/>
                  </a:lnTo>
                  <a:close/>
                </a:path>
                <a:path w="610870" h="4887595">
                  <a:moveTo>
                    <a:pt x="210502" y="2686964"/>
                  </a:moveTo>
                  <a:lnTo>
                    <a:pt x="178993" y="2675940"/>
                  </a:lnTo>
                  <a:lnTo>
                    <a:pt x="178866" y="2675699"/>
                  </a:lnTo>
                  <a:lnTo>
                    <a:pt x="178625" y="2675458"/>
                  </a:lnTo>
                  <a:lnTo>
                    <a:pt x="177304" y="2669044"/>
                  </a:lnTo>
                  <a:lnTo>
                    <a:pt x="176009" y="2662783"/>
                  </a:lnTo>
                  <a:lnTo>
                    <a:pt x="170103" y="2650629"/>
                  </a:lnTo>
                  <a:lnTo>
                    <a:pt x="162064" y="2639568"/>
                  </a:lnTo>
                  <a:lnTo>
                    <a:pt x="153200" y="2630284"/>
                  </a:lnTo>
                  <a:lnTo>
                    <a:pt x="151625" y="2628823"/>
                  </a:lnTo>
                  <a:lnTo>
                    <a:pt x="148221" y="2629674"/>
                  </a:lnTo>
                  <a:lnTo>
                    <a:pt x="164884" y="2669044"/>
                  </a:lnTo>
                  <a:lnTo>
                    <a:pt x="153314" y="2661983"/>
                  </a:lnTo>
                  <a:lnTo>
                    <a:pt x="151155" y="2660434"/>
                  </a:lnTo>
                  <a:lnTo>
                    <a:pt x="142303" y="2654109"/>
                  </a:lnTo>
                  <a:lnTo>
                    <a:pt x="137045" y="2649778"/>
                  </a:lnTo>
                  <a:lnTo>
                    <a:pt x="131813" y="2645473"/>
                  </a:lnTo>
                  <a:lnTo>
                    <a:pt x="121818" y="2636101"/>
                  </a:lnTo>
                  <a:lnTo>
                    <a:pt x="122059" y="2635732"/>
                  </a:lnTo>
                  <a:lnTo>
                    <a:pt x="121945" y="2626385"/>
                  </a:lnTo>
                  <a:lnTo>
                    <a:pt x="107810" y="2584259"/>
                  </a:lnTo>
                  <a:lnTo>
                    <a:pt x="101142" y="2579408"/>
                  </a:lnTo>
                  <a:lnTo>
                    <a:pt x="99072" y="2580500"/>
                  </a:lnTo>
                  <a:lnTo>
                    <a:pt x="107708" y="2620467"/>
                  </a:lnTo>
                  <a:lnTo>
                    <a:pt x="105524" y="2617927"/>
                  </a:lnTo>
                  <a:lnTo>
                    <a:pt x="82791" y="2585707"/>
                  </a:lnTo>
                  <a:lnTo>
                    <a:pt x="66700" y="2554833"/>
                  </a:lnTo>
                  <a:lnTo>
                    <a:pt x="67081" y="2554833"/>
                  </a:lnTo>
                  <a:lnTo>
                    <a:pt x="67564" y="2554579"/>
                  </a:lnTo>
                  <a:lnTo>
                    <a:pt x="67805" y="2554097"/>
                  </a:lnTo>
                  <a:lnTo>
                    <a:pt x="73177" y="2542108"/>
                  </a:lnTo>
                  <a:lnTo>
                    <a:pt x="74447" y="2539263"/>
                  </a:lnTo>
                  <a:lnTo>
                    <a:pt x="76796" y="2522613"/>
                  </a:lnTo>
                  <a:lnTo>
                    <a:pt x="75831" y="2505595"/>
                  </a:lnTo>
                  <a:lnTo>
                    <a:pt x="72555" y="2489670"/>
                  </a:lnTo>
                  <a:lnTo>
                    <a:pt x="71907" y="2487244"/>
                  </a:lnTo>
                  <a:lnTo>
                    <a:pt x="68897" y="2487244"/>
                  </a:lnTo>
                  <a:lnTo>
                    <a:pt x="58102" y="2528443"/>
                  </a:lnTo>
                  <a:lnTo>
                    <a:pt x="60020" y="2542108"/>
                  </a:lnTo>
                  <a:lnTo>
                    <a:pt x="55460" y="2530652"/>
                  </a:lnTo>
                  <a:lnTo>
                    <a:pt x="51485" y="2518981"/>
                  </a:lnTo>
                  <a:lnTo>
                    <a:pt x="51422" y="2518740"/>
                  </a:lnTo>
                  <a:lnTo>
                    <a:pt x="48133" y="2507132"/>
                  </a:lnTo>
                  <a:lnTo>
                    <a:pt x="47853" y="2505900"/>
                  </a:lnTo>
                  <a:lnTo>
                    <a:pt x="47790" y="2505595"/>
                  </a:lnTo>
                  <a:lnTo>
                    <a:pt x="45389" y="2494940"/>
                  </a:lnTo>
                  <a:lnTo>
                    <a:pt x="44081" y="2488336"/>
                  </a:lnTo>
                  <a:lnTo>
                    <a:pt x="44018" y="2487892"/>
                  </a:lnTo>
                  <a:lnTo>
                    <a:pt x="43929" y="2487244"/>
                  </a:lnTo>
                  <a:lnTo>
                    <a:pt x="43116" y="2481554"/>
                  </a:lnTo>
                  <a:lnTo>
                    <a:pt x="42621" y="2474772"/>
                  </a:lnTo>
                  <a:lnTo>
                    <a:pt x="43472" y="2474772"/>
                  </a:lnTo>
                  <a:lnTo>
                    <a:pt x="43840" y="2474531"/>
                  </a:lnTo>
                  <a:lnTo>
                    <a:pt x="71043" y="2435352"/>
                  </a:lnTo>
                  <a:lnTo>
                    <a:pt x="74879" y="2417368"/>
                  </a:lnTo>
                  <a:lnTo>
                    <a:pt x="74701" y="2417368"/>
                  </a:lnTo>
                  <a:lnTo>
                    <a:pt x="72059" y="2415298"/>
                  </a:lnTo>
                  <a:lnTo>
                    <a:pt x="47040" y="2447747"/>
                  </a:lnTo>
                  <a:lnTo>
                    <a:pt x="42011" y="2459393"/>
                  </a:lnTo>
                  <a:lnTo>
                    <a:pt x="43319" y="2440584"/>
                  </a:lnTo>
                  <a:lnTo>
                    <a:pt x="46558" y="2422182"/>
                  </a:lnTo>
                  <a:lnTo>
                    <a:pt x="49644" y="2411184"/>
                  </a:lnTo>
                  <a:lnTo>
                    <a:pt x="51612" y="2404173"/>
                  </a:lnTo>
                  <a:lnTo>
                    <a:pt x="58318" y="2386596"/>
                  </a:lnTo>
                  <a:lnTo>
                    <a:pt x="58686" y="2386965"/>
                  </a:lnTo>
                  <a:lnTo>
                    <a:pt x="59296" y="2387206"/>
                  </a:lnTo>
                  <a:lnTo>
                    <a:pt x="59905" y="2387206"/>
                  </a:lnTo>
                  <a:lnTo>
                    <a:pt x="62433" y="2386596"/>
                  </a:lnTo>
                  <a:lnTo>
                    <a:pt x="75260" y="2383523"/>
                  </a:lnTo>
                  <a:lnTo>
                    <a:pt x="111239" y="2351240"/>
                  </a:lnTo>
                  <a:lnTo>
                    <a:pt x="112458" y="2349296"/>
                  </a:lnTo>
                  <a:lnTo>
                    <a:pt x="110388" y="2346515"/>
                  </a:lnTo>
                  <a:lnTo>
                    <a:pt x="66586" y="2369528"/>
                  </a:lnTo>
                  <a:lnTo>
                    <a:pt x="75742" y="2353424"/>
                  </a:lnTo>
                  <a:lnTo>
                    <a:pt x="108927" y="2308479"/>
                  </a:lnTo>
                  <a:lnTo>
                    <a:pt x="117043" y="2304745"/>
                  </a:lnTo>
                  <a:lnTo>
                    <a:pt x="125171" y="2300897"/>
                  </a:lnTo>
                  <a:lnTo>
                    <a:pt x="132930" y="2296477"/>
                  </a:lnTo>
                  <a:lnTo>
                    <a:pt x="139827" y="2291042"/>
                  </a:lnTo>
                  <a:lnTo>
                    <a:pt x="144640" y="2285339"/>
                  </a:lnTo>
                  <a:lnTo>
                    <a:pt x="146037" y="2283041"/>
                  </a:lnTo>
                  <a:lnTo>
                    <a:pt x="148526" y="2278977"/>
                  </a:lnTo>
                  <a:lnTo>
                    <a:pt x="148653" y="2278684"/>
                  </a:lnTo>
                  <a:lnTo>
                    <a:pt x="151790" y="2272144"/>
                  </a:lnTo>
                  <a:lnTo>
                    <a:pt x="155879" y="2262454"/>
                  </a:lnTo>
                  <a:lnTo>
                    <a:pt x="152234" y="2260879"/>
                  </a:lnTo>
                  <a:lnTo>
                    <a:pt x="150241" y="2262098"/>
                  </a:lnTo>
                  <a:lnTo>
                    <a:pt x="149313" y="2262098"/>
                  </a:lnTo>
                  <a:lnTo>
                    <a:pt x="142494" y="2263394"/>
                  </a:lnTo>
                  <a:lnTo>
                    <a:pt x="136131" y="2265680"/>
                  </a:lnTo>
                  <a:lnTo>
                    <a:pt x="130238" y="2268994"/>
                  </a:lnTo>
                  <a:lnTo>
                    <a:pt x="127596" y="2271153"/>
                  </a:lnTo>
                  <a:lnTo>
                    <a:pt x="127596" y="2279091"/>
                  </a:lnTo>
                  <a:lnTo>
                    <a:pt x="127533" y="2279408"/>
                  </a:lnTo>
                  <a:lnTo>
                    <a:pt x="127292" y="2280018"/>
                  </a:lnTo>
                  <a:lnTo>
                    <a:pt x="126923" y="2280742"/>
                  </a:lnTo>
                  <a:lnTo>
                    <a:pt x="125222" y="2282202"/>
                  </a:lnTo>
                  <a:lnTo>
                    <a:pt x="124371" y="2283041"/>
                  </a:lnTo>
                  <a:lnTo>
                    <a:pt x="125463" y="2281466"/>
                  </a:lnTo>
                  <a:lnTo>
                    <a:pt x="126682" y="2280018"/>
                  </a:lnTo>
                  <a:lnTo>
                    <a:pt x="127406" y="2279231"/>
                  </a:lnTo>
                  <a:lnTo>
                    <a:pt x="127596" y="2279091"/>
                  </a:lnTo>
                  <a:lnTo>
                    <a:pt x="127596" y="2271153"/>
                  </a:lnTo>
                  <a:lnTo>
                    <a:pt x="112268" y="2292413"/>
                  </a:lnTo>
                  <a:lnTo>
                    <a:pt x="108432" y="2299030"/>
                  </a:lnTo>
                  <a:lnTo>
                    <a:pt x="99250" y="2309380"/>
                  </a:lnTo>
                  <a:lnTo>
                    <a:pt x="90512" y="2320226"/>
                  </a:lnTo>
                  <a:lnTo>
                    <a:pt x="82245" y="2331529"/>
                  </a:lnTo>
                  <a:lnTo>
                    <a:pt x="74498" y="2343239"/>
                  </a:lnTo>
                  <a:lnTo>
                    <a:pt x="76682" y="2326195"/>
                  </a:lnTo>
                  <a:lnTo>
                    <a:pt x="78168" y="2309380"/>
                  </a:lnTo>
                  <a:lnTo>
                    <a:pt x="78092" y="2292680"/>
                  </a:lnTo>
                  <a:lnTo>
                    <a:pt x="77990" y="2291042"/>
                  </a:lnTo>
                  <a:lnTo>
                    <a:pt x="75349" y="2274811"/>
                  </a:lnTo>
                  <a:lnTo>
                    <a:pt x="74625" y="2272144"/>
                  </a:lnTo>
                  <a:lnTo>
                    <a:pt x="71335" y="2272144"/>
                  </a:lnTo>
                  <a:lnTo>
                    <a:pt x="70002" y="2274087"/>
                  </a:lnTo>
                  <a:lnTo>
                    <a:pt x="60553" y="2292680"/>
                  </a:lnTo>
                  <a:lnTo>
                    <a:pt x="56959" y="2313101"/>
                  </a:lnTo>
                  <a:lnTo>
                    <a:pt x="59651" y="2333536"/>
                  </a:lnTo>
                  <a:lnTo>
                    <a:pt x="69024" y="2352205"/>
                  </a:lnTo>
                  <a:lnTo>
                    <a:pt x="61353" y="2366429"/>
                  </a:lnTo>
                  <a:lnTo>
                    <a:pt x="54610" y="2381059"/>
                  </a:lnTo>
                  <a:lnTo>
                    <a:pt x="48869" y="2396007"/>
                  </a:lnTo>
                  <a:lnTo>
                    <a:pt x="44208" y="2411184"/>
                  </a:lnTo>
                  <a:lnTo>
                    <a:pt x="43764" y="2404173"/>
                  </a:lnTo>
                  <a:lnTo>
                    <a:pt x="43294" y="2398179"/>
                  </a:lnTo>
                  <a:lnTo>
                    <a:pt x="42697" y="2391714"/>
                  </a:lnTo>
                  <a:lnTo>
                    <a:pt x="41414" y="2379573"/>
                  </a:lnTo>
                  <a:lnTo>
                    <a:pt x="42621" y="2368194"/>
                  </a:lnTo>
                  <a:lnTo>
                    <a:pt x="37642" y="2364194"/>
                  </a:lnTo>
                  <a:lnTo>
                    <a:pt x="36664" y="2363343"/>
                  </a:lnTo>
                  <a:lnTo>
                    <a:pt x="35331" y="2363101"/>
                  </a:lnTo>
                  <a:lnTo>
                    <a:pt x="34226" y="2363711"/>
                  </a:lnTo>
                  <a:lnTo>
                    <a:pt x="24853" y="2377224"/>
                  </a:lnTo>
                  <a:lnTo>
                    <a:pt x="24739" y="2379573"/>
                  </a:lnTo>
                  <a:lnTo>
                    <a:pt x="24663" y="2381059"/>
                  </a:lnTo>
                  <a:lnTo>
                    <a:pt x="23850" y="2396617"/>
                  </a:lnTo>
                  <a:lnTo>
                    <a:pt x="29425" y="2415794"/>
                  </a:lnTo>
                  <a:lnTo>
                    <a:pt x="39827" y="2428621"/>
                  </a:lnTo>
                  <a:lnTo>
                    <a:pt x="40335" y="2428621"/>
                  </a:lnTo>
                  <a:lnTo>
                    <a:pt x="38569" y="2440584"/>
                  </a:lnTo>
                  <a:lnTo>
                    <a:pt x="37541" y="2452459"/>
                  </a:lnTo>
                  <a:lnTo>
                    <a:pt x="37401" y="2459393"/>
                  </a:lnTo>
                  <a:lnTo>
                    <a:pt x="37515" y="2468715"/>
                  </a:lnTo>
                  <a:lnTo>
                    <a:pt x="37630" y="2471229"/>
                  </a:lnTo>
                  <a:lnTo>
                    <a:pt x="37680" y="2472232"/>
                  </a:lnTo>
                  <a:lnTo>
                    <a:pt x="37807" y="2474772"/>
                  </a:lnTo>
                  <a:lnTo>
                    <a:pt x="37884" y="2476347"/>
                  </a:lnTo>
                  <a:lnTo>
                    <a:pt x="37998" y="2477198"/>
                  </a:lnTo>
                  <a:lnTo>
                    <a:pt x="38493" y="2482888"/>
                  </a:lnTo>
                  <a:lnTo>
                    <a:pt x="39204" y="2488336"/>
                  </a:lnTo>
                  <a:lnTo>
                    <a:pt x="40309" y="2494153"/>
                  </a:lnTo>
                  <a:lnTo>
                    <a:pt x="41046" y="2498140"/>
                  </a:lnTo>
                  <a:lnTo>
                    <a:pt x="42989" y="2505900"/>
                  </a:lnTo>
                  <a:lnTo>
                    <a:pt x="39522" y="2500376"/>
                  </a:lnTo>
                  <a:lnTo>
                    <a:pt x="35788" y="2494940"/>
                  </a:lnTo>
                  <a:lnTo>
                    <a:pt x="5524" y="2468715"/>
                  </a:lnTo>
                  <a:lnTo>
                    <a:pt x="3327" y="2468105"/>
                  </a:lnTo>
                  <a:lnTo>
                    <a:pt x="1625" y="2470048"/>
                  </a:lnTo>
                  <a:lnTo>
                    <a:pt x="29743" y="2512237"/>
                  </a:lnTo>
                  <a:lnTo>
                    <a:pt x="45059" y="2518981"/>
                  </a:lnTo>
                  <a:lnTo>
                    <a:pt x="46151" y="2518981"/>
                  </a:lnTo>
                  <a:lnTo>
                    <a:pt x="46520" y="2518740"/>
                  </a:lnTo>
                  <a:lnTo>
                    <a:pt x="46596" y="2518981"/>
                  </a:lnTo>
                  <a:lnTo>
                    <a:pt x="52095" y="2534869"/>
                  </a:lnTo>
                  <a:lnTo>
                    <a:pt x="58699" y="2550693"/>
                  </a:lnTo>
                  <a:lnTo>
                    <a:pt x="66243" y="2566136"/>
                  </a:lnTo>
                  <a:lnTo>
                    <a:pt x="74625" y="2581110"/>
                  </a:lnTo>
                  <a:lnTo>
                    <a:pt x="69875" y="2577236"/>
                  </a:lnTo>
                  <a:lnTo>
                    <a:pt x="64884" y="2573718"/>
                  </a:lnTo>
                  <a:lnTo>
                    <a:pt x="53682" y="2567584"/>
                  </a:lnTo>
                  <a:lnTo>
                    <a:pt x="47155" y="2564561"/>
                  </a:lnTo>
                  <a:lnTo>
                    <a:pt x="40411" y="2562796"/>
                  </a:lnTo>
                  <a:lnTo>
                    <a:pt x="33870" y="2563304"/>
                  </a:lnTo>
                  <a:lnTo>
                    <a:pt x="32410" y="2563787"/>
                  </a:lnTo>
                  <a:lnTo>
                    <a:pt x="31318" y="2565362"/>
                  </a:lnTo>
                  <a:lnTo>
                    <a:pt x="31800" y="2566822"/>
                  </a:lnTo>
                  <a:lnTo>
                    <a:pt x="39839" y="2581681"/>
                  </a:lnTo>
                  <a:lnTo>
                    <a:pt x="52133" y="2592324"/>
                  </a:lnTo>
                  <a:lnTo>
                    <a:pt x="51968" y="2592324"/>
                  </a:lnTo>
                  <a:lnTo>
                    <a:pt x="67602" y="2597861"/>
                  </a:lnTo>
                  <a:lnTo>
                    <a:pt x="84467" y="2596858"/>
                  </a:lnTo>
                  <a:lnTo>
                    <a:pt x="88404" y="2602446"/>
                  </a:lnTo>
                  <a:lnTo>
                    <a:pt x="114173" y="2634704"/>
                  </a:lnTo>
                  <a:lnTo>
                    <a:pt x="129489" y="2649778"/>
                  </a:lnTo>
                  <a:lnTo>
                    <a:pt x="118910" y="2645638"/>
                  </a:lnTo>
                  <a:lnTo>
                    <a:pt x="107061" y="2643124"/>
                  </a:lnTo>
                  <a:lnTo>
                    <a:pt x="106006" y="2643124"/>
                  </a:lnTo>
                  <a:lnTo>
                    <a:pt x="96240" y="2642400"/>
                  </a:lnTo>
                  <a:lnTo>
                    <a:pt x="85318" y="2642882"/>
                  </a:lnTo>
                  <a:lnTo>
                    <a:pt x="83007" y="2643124"/>
                  </a:lnTo>
                  <a:lnTo>
                    <a:pt x="81559" y="2645791"/>
                  </a:lnTo>
                  <a:lnTo>
                    <a:pt x="83375" y="2647607"/>
                  </a:lnTo>
                  <a:lnTo>
                    <a:pt x="96100" y="2657106"/>
                  </a:lnTo>
                  <a:lnTo>
                    <a:pt x="110756" y="2662783"/>
                  </a:lnTo>
                  <a:lnTo>
                    <a:pt x="126415" y="2664168"/>
                  </a:lnTo>
                  <a:lnTo>
                    <a:pt x="142570" y="2660688"/>
                  </a:lnTo>
                  <a:lnTo>
                    <a:pt x="142252" y="2660688"/>
                  </a:lnTo>
                  <a:lnTo>
                    <a:pt x="142494" y="2660434"/>
                  </a:lnTo>
                  <a:lnTo>
                    <a:pt x="157505" y="2670556"/>
                  </a:lnTo>
                  <a:lnTo>
                    <a:pt x="173469" y="2678912"/>
                  </a:lnTo>
                  <a:lnTo>
                    <a:pt x="190385" y="2685173"/>
                  </a:lnTo>
                  <a:lnTo>
                    <a:pt x="208191" y="2689021"/>
                  </a:lnTo>
                  <a:lnTo>
                    <a:pt x="209651" y="2689504"/>
                  </a:lnTo>
                  <a:lnTo>
                    <a:pt x="210502" y="2686964"/>
                  </a:lnTo>
                  <a:close/>
                </a:path>
                <a:path w="610870" h="4887595">
                  <a:moveTo>
                    <a:pt x="608965" y="4668469"/>
                  </a:moveTo>
                  <a:lnTo>
                    <a:pt x="607148" y="4666526"/>
                  </a:lnTo>
                  <a:lnTo>
                    <a:pt x="604951" y="4667021"/>
                  </a:lnTo>
                  <a:lnTo>
                    <a:pt x="598284" y="4669460"/>
                  </a:lnTo>
                  <a:lnTo>
                    <a:pt x="570953" y="4698670"/>
                  </a:lnTo>
                  <a:lnTo>
                    <a:pt x="567486" y="4704194"/>
                  </a:lnTo>
                  <a:lnTo>
                    <a:pt x="568464" y="4700321"/>
                  </a:lnTo>
                  <a:lnTo>
                    <a:pt x="568553" y="4699851"/>
                  </a:lnTo>
                  <a:lnTo>
                    <a:pt x="568591" y="4699686"/>
                  </a:lnTo>
                  <a:lnTo>
                    <a:pt x="570166" y="4692447"/>
                  </a:lnTo>
                  <a:lnTo>
                    <a:pt x="571258" y="4686757"/>
                  </a:lnTo>
                  <a:lnTo>
                    <a:pt x="571334" y="4686198"/>
                  </a:lnTo>
                  <a:lnTo>
                    <a:pt x="571449" y="4685309"/>
                  </a:lnTo>
                  <a:lnTo>
                    <a:pt x="571982" y="4681182"/>
                  </a:lnTo>
                  <a:lnTo>
                    <a:pt x="572477" y="4675492"/>
                  </a:lnTo>
                  <a:lnTo>
                    <a:pt x="572592" y="4674768"/>
                  </a:lnTo>
                  <a:lnTo>
                    <a:pt x="572693" y="4672825"/>
                  </a:lnTo>
                  <a:lnTo>
                    <a:pt x="572795" y="4670526"/>
                  </a:lnTo>
                  <a:lnTo>
                    <a:pt x="572897" y="4668469"/>
                  </a:lnTo>
                  <a:lnTo>
                    <a:pt x="572985" y="4666526"/>
                  </a:lnTo>
                  <a:lnTo>
                    <a:pt x="573176" y="4662729"/>
                  </a:lnTo>
                  <a:lnTo>
                    <a:pt x="573062" y="4657445"/>
                  </a:lnTo>
                  <a:lnTo>
                    <a:pt x="572935" y="4650803"/>
                  </a:lnTo>
                  <a:lnTo>
                    <a:pt x="571906" y="4638891"/>
                  </a:lnTo>
                  <a:lnTo>
                    <a:pt x="571881" y="4638649"/>
                  </a:lnTo>
                  <a:lnTo>
                    <a:pt x="570141" y="4626927"/>
                  </a:lnTo>
                  <a:lnTo>
                    <a:pt x="570649" y="4626927"/>
                  </a:lnTo>
                  <a:lnTo>
                    <a:pt x="581050" y="4614088"/>
                  </a:lnTo>
                  <a:lnTo>
                    <a:pt x="582396" y="4609490"/>
                  </a:lnTo>
                  <a:lnTo>
                    <a:pt x="586625" y="4594923"/>
                  </a:lnTo>
                  <a:lnTo>
                    <a:pt x="586600" y="4594263"/>
                  </a:lnTo>
                  <a:lnTo>
                    <a:pt x="585622" y="4575530"/>
                  </a:lnTo>
                  <a:lnTo>
                    <a:pt x="576249" y="4562005"/>
                  </a:lnTo>
                  <a:lnTo>
                    <a:pt x="575144" y="4561281"/>
                  </a:lnTo>
                  <a:lnTo>
                    <a:pt x="573811" y="4561649"/>
                  </a:lnTo>
                  <a:lnTo>
                    <a:pt x="572833" y="4562487"/>
                  </a:lnTo>
                  <a:lnTo>
                    <a:pt x="567855" y="4566615"/>
                  </a:lnTo>
                  <a:lnTo>
                    <a:pt x="567956" y="4567580"/>
                  </a:lnTo>
                  <a:lnTo>
                    <a:pt x="569061" y="4577880"/>
                  </a:lnTo>
                  <a:lnTo>
                    <a:pt x="567778" y="4590034"/>
                  </a:lnTo>
                  <a:lnTo>
                    <a:pt x="567182" y="4596523"/>
                  </a:lnTo>
                  <a:lnTo>
                    <a:pt x="566686" y="4603013"/>
                  </a:lnTo>
                  <a:lnTo>
                    <a:pt x="566267" y="4609490"/>
                  </a:lnTo>
                  <a:lnTo>
                    <a:pt x="561594" y="4594263"/>
                  </a:lnTo>
                  <a:lnTo>
                    <a:pt x="557885" y="4584662"/>
                  </a:lnTo>
                  <a:lnTo>
                    <a:pt x="555828" y="4579315"/>
                  </a:lnTo>
                  <a:lnTo>
                    <a:pt x="550405" y="4567580"/>
                  </a:lnTo>
                  <a:lnTo>
                    <a:pt x="549071" y="4564710"/>
                  </a:lnTo>
                  <a:lnTo>
                    <a:pt x="541451" y="4550499"/>
                  </a:lnTo>
                  <a:lnTo>
                    <a:pt x="546011" y="4541418"/>
                  </a:lnTo>
                  <a:lnTo>
                    <a:pt x="550824" y="4531842"/>
                  </a:lnTo>
                  <a:lnTo>
                    <a:pt x="553516" y="4511383"/>
                  </a:lnTo>
                  <a:lnTo>
                    <a:pt x="549922" y="4490923"/>
                  </a:lnTo>
                  <a:lnTo>
                    <a:pt x="540486" y="4472267"/>
                  </a:lnTo>
                  <a:lnTo>
                    <a:pt x="539115" y="4470273"/>
                  </a:lnTo>
                  <a:lnTo>
                    <a:pt x="535749" y="4470273"/>
                  </a:lnTo>
                  <a:lnTo>
                    <a:pt x="535127" y="4472991"/>
                  </a:lnTo>
                  <a:lnTo>
                    <a:pt x="532511" y="4489094"/>
                  </a:lnTo>
                  <a:lnTo>
                    <a:pt x="532384" y="4490923"/>
                  </a:lnTo>
                  <a:lnTo>
                    <a:pt x="532307" y="4507509"/>
                  </a:lnTo>
                  <a:lnTo>
                    <a:pt x="533793" y="4524375"/>
                  </a:lnTo>
                  <a:lnTo>
                    <a:pt x="535978" y="4541418"/>
                  </a:lnTo>
                  <a:lnTo>
                    <a:pt x="528231" y="4529709"/>
                  </a:lnTo>
                  <a:lnTo>
                    <a:pt x="519950" y="4518393"/>
                  </a:lnTo>
                  <a:lnTo>
                    <a:pt x="511175" y="4507509"/>
                  </a:lnTo>
                  <a:lnTo>
                    <a:pt x="501916" y="4497095"/>
                  </a:lnTo>
                  <a:lnTo>
                    <a:pt x="498157" y="4490478"/>
                  </a:lnTo>
                  <a:lnTo>
                    <a:pt x="494525" y="4483747"/>
                  </a:lnTo>
                  <a:lnTo>
                    <a:pt x="492798" y="4480979"/>
                  </a:lnTo>
                  <a:lnTo>
                    <a:pt x="490486" y="4477283"/>
                  </a:lnTo>
                  <a:lnTo>
                    <a:pt x="490029" y="4476750"/>
                  </a:lnTo>
                  <a:lnTo>
                    <a:pt x="485736" y="4471708"/>
                  </a:lnTo>
                  <a:lnTo>
                    <a:pt x="485736" y="4480979"/>
                  </a:lnTo>
                  <a:lnTo>
                    <a:pt x="484035" y="4479531"/>
                  </a:lnTo>
                  <a:lnTo>
                    <a:pt x="483184" y="4478680"/>
                  </a:lnTo>
                  <a:lnTo>
                    <a:pt x="482815" y="4477956"/>
                  </a:lnTo>
                  <a:lnTo>
                    <a:pt x="482536" y="4477283"/>
                  </a:lnTo>
                  <a:lnTo>
                    <a:pt x="482206" y="4476750"/>
                  </a:lnTo>
                  <a:lnTo>
                    <a:pt x="483311" y="4477956"/>
                  </a:lnTo>
                  <a:lnTo>
                    <a:pt x="484644" y="4479531"/>
                  </a:lnTo>
                  <a:lnTo>
                    <a:pt x="485736" y="4480979"/>
                  </a:lnTo>
                  <a:lnTo>
                    <a:pt x="485736" y="4471708"/>
                  </a:lnTo>
                  <a:lnTo>
                    <a:pt x="461048" y="4460151"/>
                  </a:lnTo>
                  <a:lnTo>
                    <a:pt x="460121" y="4460151"/>
                  </a:lnTo>
                  <a:lnTo>
                    <a:pt x="458127" y="4458944"/>
                  </a:lnTo>
                  <a:lnTo>
                    <a:pt x="454596" y="4460519"/>
                  </a:lnTo>
                  <a:lnTo>
                    <a:pt x="455688" y="4463427"/>
                  </a:lnTo>
                  <a:lnTo>
                    <a:pt x="458597" y="4470273"/>
                  </a:lnTo>
                  <a:lnTo>
                    <a:pt x="485190" y="4498949"/>
                  </a:lnTo>
                  <a:lnTo>
                    <a:pt x="501307" y="4506544"/>
                  </a:lnTo>
                  <a:lnTo>
                    <a:pt x="513308" y="4520933"/>
                  </a:lnTo>
                  <a:lnTo>
                    <a:pt x="524421" y="4535919"/>
                  </a:lnTo>
                  <a:lnTo>
                    <a:pt x="534619" y="4551489"/>
                  </a:lnTo>
                  <a:lnTo>
                    <a:pt x="543763" y="4567580"/>
                  </a:lnTo>
                  <a:lnTo>
                    <a:pt x="534162" y="4560621"/>
                  </a:lnTo>
                  <a:lnTo>
                    <a:pt x="524014" y="4554626"/>
                  </a:lnTo>
                  <a:lnTo>
                    <a:pt x="513334" y="4549521"/>
                  </a:lnTo>
                  <a:lnTo>
                    <a:pt x="502158" y="4545292"/>
                  </a:lnTo>
                  <a:lnTo>
                    <a:pt x="499846" y="4544568"/>
                  </a:lnTo>
                  <a:lnTo>
                    <a:pt x="497903" y="4547349"/>
                  </a:lnTo>
                  <a:lnTo>
                    <a:pt x="535076" y="4581563"/>
                  </a:lnTo>
                  <a:lnTo>
                    <a:pt x="550456" y="4585259"/>
                  </a:lnTo>
                  <a:lnTo>
                    <a:pt x="551065" y="4585259"/>
                  </a:lnTo>
                  <a:lnTo>
                    <a:pt x="551548" y="4585017"/>
                  </a:lnTo>
                  <a:lnTo>
                    <a:pt x="552030" y="4584662"/>
                  </a:lnTo>
                  <a:lnTo>
                    <a:pt x="558685" y="4602226"/>
                  </a:lnTo>
                  <a:lnTo>
                    <a:pt x="563740" y="4620234"/>
                  </a:lnTo>
                  <a:lnTo>
                    <a:pt x="567016" y="4638649"/>
                  </a:lnTo>
                  <a:lnTo>
                    <a:pt x="567042" y="4638891"/>
                  </a:lnTo>
                  <a:lnTo>
                    <a:pt x="568337" y="4657445"/>
                  </a:lnTo>
                  <a:lnTo>
                    <a:pt x="563321" y="4645799"/>
                  </a:lnTo>
                  <a:lnTo>
                    <a:pt x="556920" y="4634890"/>
                  </a:lnTo>
                  <a:lnTo>
                    <a:pt x="549262" y="4624743"/>
                  </a:lnTo>
                  <a:lnTo>
                    <a:pt x="540486" y="4615421"/>
                  </a:lnTo>
                  <a:lnTo>
                    <a:pt x="538289" y="4613364"/>
                  </a:lnTo>
                  <a:lnTo>
                    <a:pt x="535647" y="4615421"/>
                  </a:lnTo>
                  <a:lnTo>
                    <a:pt x="535470" y="4615421"/>
                  </a:lnTo>
                  <a:lnTo>
                    <a:pt x="554570" y="4662297"/>
                  </a:lnTo>
                  <a:lnTo>
                    <a:pt x="567004" y="4672825"/>
                  </a:lnTo>
                  <a:lnTo>
                    <a:pt x="567740" y="4672825"/>
                  </a:lnTo>
                  <a:lnTo>
                    <a:pt x="567245" y="4679607"/>
                  </a:lnTo>
                  <a:lnTo>
                    <a:pt x="566293" y="4686198"/>
                  </a:lnTo>
                  <a:lnTo>
                    <a:pt x="566204" y="4686757"/>
                  </a:lnTo>
                  <a:lnTo>
                    <a:pt x="566127" y="4687125"/>
                  </a:lnTo>
                  <a:lnTo>
                    <a:pt x="566000" y="4687722"/>
                  </a:lnTo>
                  <a:lnTo>
                    <a:pt x="565950" y="4687989"/>
                  </a:lnTo>
                  <a:lnTo>
                    <a:pt x="564934" y="4693170"/>
                  </a:lnTo>
                  <a:lnTo>
                    <a:pt x="562152" y="4705121"/>
                  </a:lnTo>
                  <a:lnTo>
                    <a:pt x="558774" y="4716945"/>
                  </a:lnTo>
                  <a:lnTo>
                    <a:pt x="558660" y="4717275"/>
                  </a:lnTo>
                  <a:lnTo>
                    <a:pt x="554824" y="4728642"/>
                  </a:lnTo>
                  <a:lnTo>
                    <a:pt x="550329" y="4740173"/>
                  </a:lnTo>
                  <a:lnTo>
                    <a:pt x="552246" y="4726444"/>
                  </a:lnTo>
                  <a:lnTo>
                    <a:pt x="552170" y="4720717"/>
                  </a:lnTo>
                  <a:lnTo>
                    <a:pt x="552069" y="4712868"/>
                  </a:lnTo>
                  <a:lnTo>
                    <a:pt x="549097" y="4699686"/>
                  </a:lnTo>
                  <a:lnTo>
                    <a:pt x="542671" y="4687125"/>
                  </a:lnTo>
                  <a:lnTo>
                    <a:pt x="541451" y="4685309"/>
                  </a:lnTo>
                  <a:lnTo>
                    <a:pt x="538441" y="4685309"/>
                  </a:lnTo>
                  <a:lnTo>
                    <a:pt x="537756" y="4687989"/>
                  </a:lnTo>
                  <a:lnTo>
                    <a:pt x="534530" y="4703673"/>
                  </a:lnTo>
                  <a:lnTo>
                    <a:pt x="534441" y="4705121"/>
                  </a:lnTo>
                  <a:lnTo>
                    <a:pt x="533565" y="4720717"/>
                  </a:lnTo>
                  <a:lnTo>
                    <a:pt x="535901" y="4737379"/>
                  </a:lnTo>
                  <a:lnTo>
                    <a:pt x="542544" y="4752162"/>
                  </a:lnTo>
                  <a:lnTo>
                    <a:pt x="542912" y="4752645"/>
                  </a:lnTo>
                  <a:lnTo>
                    <a:pt x="543280" y="4752886"/>
                  </a:lnTo>
                  <a:lnTo>
                    <a:pt x="543648" y="4752886"/>
                  </a:lnTo>
                  <a:lnTo>
                    <a:pt x="543521" y="4755070"/>
                  </a:lnTo>
                  <a:lnTo>
                    <a:pt x="518515" y="4797488"/>
                  </a:lnTo>
                  <a:lnTo>
                    <a:pt x="502653" y="4818532"/>
                  </a:lnTo>
                  <a:lnTo>
                    <a:pt x="506526" y="4809541"/>
                  </a:lnTo>
                  <a:lnTo>
                    <a:pt x="509270" y="4800003"/>
                  </a:lnTo>
                  <a:lnTo>
                    <a:pt x="510819" y="4790376"/>
                  </a:lnTo>
                  <a:lnTo>
                    <a:pt x="510946" y="4787798"/>
                  </a:lnTo>
                  <a:lnTo>
                    <a:pt x="511200" y="4782324"/>
                  </a:lnTo>
                  <a:lnTo>
                    <a:pt x="511289" y="4778565"/>
                  </a:lnTo>
                  <a:lnTo>
                    <a:pt x="509219" y="4777473"/>
                  </a:lnTo>
                  <a:lnTo>
                    <a:pt x="489369" y="4815992"/>
                  </a:lnTo>
                  <a:lnTo>
                    <a:pt x="488289" y="4833785"/>
                  </a:lnTo>
                  <a:lnTo>
                    <a:pt x="488530" y="4834153"/>
                  </a:lnTo>
                  <a:lnTo>
                    <a:pt x="478586" y="4843526"/>
                  </a:lnTo>
                  <a:lnTo>
                    <a:pt x="468096" y="4852174"/>
                  </a:lnTo>
                  <a:lnTo>
                    <a:pt x="457060" y="4860036"/>
                  </a:lnTo>
                  <a:lnTo>
                    <a:pt x="445477" y="4867097"/>
                  </a:lnTo>
                  <a:lnTo>
                    <a:pt x="451726" y="4858982"/>
                  </a:lnTo>
                  <a:lnTo>
                    <a:pt x="456552" y="4850003"/>
                  </a:lnTo>
                  <a:lnTo>
                    <a:pt x="459955" y="4840338"/>
                  </a:lnTo>
                  <a:lnTo>
                    <a:pt x="461899" y="4830280"/>
                  </a:lnTo>
                  <a:lnTo>
                    <a:pt x="462254" y="4827740"/>
                  </a:lnTo>
                  <a:lnTo>
                    <a:pt x="458736" y="4826889"/>
                  </a:lnTo>
                  <a:lnTo>
                    <a:pt x="434352" y="4860836"/>
                  </a:lnTo>
                  <a:lnTo>
                    <a:pt x="431850" y="4873396"/>
                  </a:lnTo>
                  <a:lnTo>
                    <a:pt x="431482" y="4873752"/>
                  </a:lnTo>
                  <a:lnTo>
                    <a:pt x="431355" y="4874006"/>
                  </a:lnTo>
                  <a:lnTo>
                    <a:pt x="431241" y="4874247"/>
                  </a:lnTo>
                  <a:lnTo>
                    <a:pt x="424256" y="4877206"/>
                  </a:lnTo>
                  <a:lnTo>
                    <a:pt x="416826" y="4879975"/>
                  </a:lnTo>
                  <a:lnTo>
                    <a:pt x="409346" y="4882400"/>
                  </a:lnTo>
                  <a:lnTo>
                    <a:pt x="401675" y="4884534"/>
                  </a:lnTo>
                  <a:lnTo>
                    <a:pt x="399605" y="4885017"/>
                  </a:lnTo>
                  <a:lnTo>
                    <a:pt x="400456" y="4887569"/>
                  </a:lnTo>
                  <a:lnTo>
                    <a:pt x="452970" y="4868862"/>
                  </a:lnTo>
                  <a:lnTo>
                    <a:pt x="455587" y="4867097"/>
                  </a:lnTo>
                  <a:lnTo>
                    <a:pt x="467982" y="4858740"/>
                  </a:lnTo>
                  <a:lnTo>
                    <a:pt x="468337" y="4858982"/>
                  </a:lnTo>
                  <a:lnTo>
                    <a:pt x="484060" y="4862474"/>
                  </a:lnTo>
                  <a:lnTo>
                    <a:pt x="499694" y="4861090"/>
                  </a:lnTo>
                  <a:lnTo>
                    <a:pt x="505764" y="4858740"/>
                  </a:lnTo>
                  <a:lnTo>
                    <a:pt x="514375" y="4855413"/>
                  </a:lnTo>
                  <a:lnTo>
                    <a:pt x="524179" y="4848085"/>
                  </a:lnTo>
                  <a:lnTo>
                    <a:pt x="527100" y="4845901"/>
                  </a:lnTo>
                  <a:lnTo>
                    <a:pt x="528878" y="4844008"/>
                  </a:lnTo>
                  <a:lnTo>
                    <a:pt x="527469" y="4841418"/>
                  </a:lnTo>
                  <a:lnTo>
                    <a:pt x="525157" y="4841176"/>
                  </a:lnTo>
                  <a:lnTo>
                    <a:pt x="514286" y="4840770"/>
                  </a:lnTo>
                  <a:lnTo>
                    <a:pt x="502894" y="4841633"/>
                  </a:lnTo>
                  <a:lnTo>
                    <a:pt x="491591" y="4844008"/>
                  </a:lnTo>
                  <a:lnTo>
                    <a:pt x="480999" y="4848085"/>
                  </a:lnTo>
                  <a:lnTo>
                    <a:pt x="488835" y="4840732"/>
                  </a:lnTo>
                  <a:lnTo>
                    <a:pt x="514134" y="4811522"/>
                  </a:lnTo>
                  <a:lnTo>
                    <a:pt x="525881" y="4795151"/>
                  </a:lnTo>
                  <a:lnTo>
                    <a:pt x="542874" y="4796117"/>
                  </a:lnTo>
                  <a:lnTo>
                    <a:pt x="545579" y="4795151"/>
                  </a:lnTo>
                  <a:lnTo>
                    <a:pt x="558228" y="4790668"/>
                  </a:lnTo>
                  <a:lnTo>
                    <a:pt x="570636" y="4779962"/>
                  </a:lnTo>
                  <a:lnTo>
                    <a:pt x="570941" y="4779403"/>
                  </a:lnTo>
                  <a:lnTo>
                    <a:pt x="578675" y="4765116"/>
                  </a:lnTo>
                  <a:lnTo>
                    <a:pt x="579170" y="4763541"/>
                  </a:lnTo>
                  <a:lnTo>
                    <a:pt x="578065" y="4762093"/>
                  </a:lnTo>
                  <a:lnTo>
                    <a:pt x="576605" y="4761611"/>
                  </a:lnTo>
                  <a:lnTo>
                    <a:pt x="570064" y="4761027"/>
                  </a:lnTo>
                  <a:lnTo>
                    <a:pt x="563321" y="4762766"/>
                  </a:lnTo>
                  <a:lnTo>
                    <a:pt x="556806" y="4765814"/>
                  </a:lnTo>
                  <a:lnTo>
                    <a:pt x="545592" y="4772139"/>
                  </a:lnTo>
                  <a:lnTo>
                    <a:pt x="540600" y="4775530"/>
                  </a:lnTo>
                  <a:lnTo>
                    <a:pt x="535863" y="4779403"/>
                  </a:lnTo>
                  <a:lnTo>
                    <a:pt x="544233" y="4764379"/>
                  </a:lnTo>
                  <a:lnTo>
                    <a:pt x="551776" y="4748949"/>
                  </a:lnTo>
                  <a:lnTo>
                    <a:pt x="555447" y="4740173"/>
                  </a:lnTo>
                  <a:lnTo>
                    <a:pt x="558393" y="4733150"/>
                  </a:lnTo>
                  <a:lnTo>
                    <a:pt x="563956" y="4717046"/>
                  </a:lnTo>
                  <a:lnTo>
                    <a:pt x="564324" y="4717275"/>
                  </a:lnTo>
                  <a:lnTo>
                    <a:pt x="565416" y="4717275"/>
                  </a:lnTo>
                  <a:lnTo>
                    <a:pt x="566178" y="4716945"/>
                  </a:lnTo>
                  <a:lnTo>
                    <a:pt x="580732" y="4710531"/>
                  </a:lnTo>
                  <a:lnTo>
                    <a:pt x="588264" y="4704194"/>
                  </a:lnTo>
                  <a:lnTo>
                    <a:pt x="593432" y="4699851"/>
                  </a:lnTo>
                  <a:lnTo>
                    <a:pt x="593547" y="4699686"/>
                  </a:lnTo>
                  <a:lnTo>
                    <a:pt x="602881" y="4686198"/>
                  </a:lnTo>
                  <a:lnTo>
                    <a:pt x="608482" y="4670526"/>
                  </a:lnTo>
                  <a:lnTo>
                    <a:pt x="608965" y="4668469"/>
                  </a:lnTo>
                  <a:close/>
                </a:path>
                <a:path w="610870" h="4887595">
                  <a:moveTo>
                    <a:pt x="608965" y="3562756"/>
                  </a:moveTo>
                  <a:lnTo>
                    <a:pt x="607148" y="3560813"/>
                  </a:lnTo>
                  <a:lnTo>
                    <a:pt x="604951" y="3561296"/>
                  </a:lnTo>
                  <a:lnTo>
                    <a:pt x="598284" y="3563747"/>
                  </a:lnTo>
                  <a:lnTo>
                    <a:pt x="570953" y="3592957"/>
                  </a:lnTo>
                  <a:lnTo>
                    <a:pt x="567486" y="3598481"/>
                  </a:lnTo>
                  <a:lnTo>
                    <a:pt x="568464" y="3594608"/>
                  </a:lnTo>
                  <a:lnTo>
                    <a:pt x="568553" y="3594138"/>
                  </a:lnTo>
                  <a:lnTo>
                    <a:pt x="568591" y="3593960"/>
                  </a:lnTo>
                  <a:lnTo>
                    <a:pt x="570166" y="3586734"/>
                  </a:lnTo>
                  <a:lnTo>
                    <a:pt x="571258" y="3581044"/>
                  </a:lnTo>
                  <a:lnTo>
                    <a:pt x="571334" y="3580473"/>
                  </a:lnTo>
                  <a:lnTo>
                    <a:pt x="571449" y="3579584"/>
                  </a:lnTo>
                  <a:lnTo>
                    <a:pt x="571982" y="3575469"/>
                  </a:lnTo>
                  <a:lnTo>
                    <a:pt x="572477" y="3569779"/>
                  </a:lnTo>
                  <a:lnTo>
                    <a:pt x="572592" y="3569043"/>
                  </a:lnTo>
                  <a:lnTo>
                    <a:pt x="572693" y="3567112"/>
                  </a:lnTo>
                  <a:lnTo>
                    <a:pt x="572795" y="3564813"/>
                  </a:lnTo>
                  <a:lnTo>
                    <a:pt x="572897" y="3562756"/>
                  </a:lnTo>
                  <a:lnTo>
                    <a:pt x="572985" y="3560813"/>
                  </a:lnTo>
                  <a:lnTo>
                    <a:pt x="573176" y="3557016"/>
                  </a:lnTo>
                  <a:lnTo>
                    <a:pt x="573062" y="3551732"/>
                  </a:lnTo>
                  <a:lnTo>
                    <a:pt x="572935" y="3545078"/>
                  </a:lnTo>
                  <a:lnTo>
                    <a:pt x="571906" y="3533178"/>
                  </a:lnTo>
                  <a:lnTo>
                    <a:pt x="571881" y="3532924"/>
                  </a:lnTo>
                  <a:lnTo>
                    <a:pt x="570141" y="3521202"/>
                  </a:lnTo>
                  <a:lnTo>
                    <a:pt x="570649" y="3521202"/>
                  </a:lnTo>
                  <a:lnTo>
                    <a:pt x="581050" y="3508375"/>
                  </a:lnTo>
                  <a:lnTo>
                    <a:pt x="582396" y="3503765"/>
                  </a:lnTo>
                  <a:lnTo>
                    <a:pt x="586625" y="3489198"/>
                  </a:lnTo>
                  <a:lnTo>
                    <a:pt x="586600" y="3488537"/>
                  </a:lnTo>
                  <a:lnTo>
                    <a:pt x="585622" y="3469805"/>
                  </a:lnTo>
                  <a:lnTo>
                    <a:pt x="576249" y="3456292"/>
                  </a:lnTo>
                  <a:lnTo>
                    <a:pt x="575144" y="3455568"/>
                  </a:lnTo>
                  <a:lnTo>
                    <a:pt x="573811" y="3455924"/>
                  </a:lnTo>
                  <a:lnTo>
                    <a:pt x="572833" y="3456775"/>
                  </a:lnTo>
                  <a:lnTo>
                    <a:pt x="567855" y="3460889"/>
                  </a:lnTo>
                  <a:lnTo>
                    <a:pt x="567956" y="3461867"/>
                  </a:lnTo>
                  <a:lnTo>
                    <a:pt x="569061" y="3472154"/>
                  </a:lnTo>
                  <a:lnTo>
                    <a:pt x="567778" y="3484321"/>
                  </a:lnTo>
                  <a:lnTo>
                    <a:pt x="567182" y="3490811"/>
                  </a:lnTo>
                  <a:lnTo>
                    <a:pt x="566686" y="3497300"/>
                  </a:lnTo>
                  <a:lnTo>
                    <a:pt x="566267" y="3503765"/>
                  </a:lnTo>
                  <a:lnTo>
                    <a:pt x="561594" y="3488537"/>
                  </a:lnTo>
                  <a:lnTo>
                    <a:pt x="557885" y="3478936"/>
                  </a:lnTo>
                  <a:lnTo>
                    <a:pt x="555828" y="3473589"/>
                  </a:lnTo>
                  <a:lnTo>
                    <a:pt x="550405" y="3461867"/>
                  </a:lnTo>
                  <a:lnTo>
                    <a:pt x="549071" y="3458984"/>
                  </a:lnTo>
                  <a:lnTo>
                    <a:pt x="541451" y="3444786"/>
                  </a:lnTo>
                  <a:lnTo>
                    <a:pt x="546011" y="3435705"/>
                  </a:lnTo>
                  <a:lnTo>
                    <a:pt x="550824" y="3426117"/>
                  </a:lnTo>
                  <a:lnTo>
                    <a:pt x="553516" y="3405670"/>
                  </a:lnTo>
                  <a:lnTo>
                    <a:pt x="549922" y="3385210"/>
                  </a:lnTo>
                  <a:lnTo>
                    <a:pt x="540486" y="3366541"/>
                  </a:lnTo>
                  <a:lnTo>
                    <a:pt x="539115" y="3364560"/>
                  </a:lnTo>
                  <a:lnTo>
                    <a:pt x="535749" y="3364560"/>
                  </a:lnTo>
                  <a:lnTo>
                    <a:pt x="535127" y="3367265"/>
                  </a:lnTo>
                  <a:lnTo>
                    <a:pt x="532511" y="3383381"/>
                  </a:lnTo>
                  <a:lnTo>
                    <a:pt x="532384" y="3385210"/>
                  </a:lnTo>
                  <a:lnTo>
                    <a:pt x="532307" y="3401796"/>
                  </a:lnTo>
                  <a:lnTo>
                    <a:pt x="533793" y="3418662"/>
                  </a:lnTo>
                  <a:lnTo>
                    <a:pt x="535978" y="3435705"/>
                  </a:lnTo>
                  <a:lnTo>
                    <a:pt x="528231" y="3423983"/>
                  </a:lnTo>
                  <a:lnTo>
                    <a:pt x="519950" y="3412667"/>
                  </a:lnTo>
                  <a:lnTo>
                    <a:pt x="511175" y="3401796"/>
                  </a:lnTo>
                  <a:lnTo>
                    <a:pt x="501916" y="3391370"/>
                  </a:lnTo>
                  <a:lnTo>
                    <a:pt x="498157" y="3384753"/>
                  </a:lnTo>
                  <a:lnTo>
                    <a:pt x="485736" y="3365982"/>
                  </a:lnTo>
                  <a:lnTo>
                    <a:pt x="485736" y="3375266"/>
                  </a:lnTo>
                  <a:lnTo>
                    <a:pt x="484035" y="3373805"/>
                  </a:lnTo>
                  <a:lnTo>
                    <a:pt x="483184" y="3372967"/>
                  </a:lnTo>
                  <a:lnTo>
                    <a:pt x="482815" y="3372231"/>
                  </a:lnTo>
                  <a:lnTo>
                    <a:pt x="482536" y="3371570"/>
                  </a:lnTo>
                  <a:lnTo>
                    <a:pt x="482206" y="3371024"/>
                  </a:lnTo>
                  <a:lnTo>
                    <a:pt x="483311" y="3372231"/>
                  </a:lnTo>
                  <a:lnTo>
                    <a:pt x="484644" y="3373805"/>
                  </a:lnTo>
                  <a:lnTo>
                    <a:pt x="485736" y="3375266"/>
                  </a:lnTo>
                  <a:lnTo>
                    <a:pt x="485736" y="3365982"/>
                  </a:lnTo>
                  <a:lnTo>
                    <a:pt x="461048" y="3354438"/>
                  </a:lnTo>
                  <a:lnTo>
                    <a:pt x="460121" y="3354438"/>
                  </a:lnTo>
                  <a:lnTo>
                    <a:pt x="458127" y="3353219"/>
                  </a:lnTo>
                  <a:lnTo>
                    <a:pt x="454596" y="3354794"/>
                  </a:lnTo>
                  <a:lnTo>
                    <a:pt x="455688" y="3357702"/>
                  </a:lnTo>
                  <a:lnTo>
                    <a:pt x="458597" y="3364560"/>
                  </a:lnTo>
                  <a:lnTo>
                    <a:pt x="485190" y="3393236"/>
                  </a:lnTo>
                  <a:lnTo>
                    <a:pt x="501307" y="3400818"/>
                  </a:lnTo>
                  <a:lnTo>
                    <a:pt x="513308" y="3415207"/>
                  </a:lnTo>
                  <a:lnTo>
                    <a:pt x="524421" y="3430206"/>
                  </a:lnTo>
                  <a:lnTo>
                    <a:pt x="534619" y="3445764"/>
                  </a:lnTo>
                  <a:lnTo>
                    <a:pt x="543763" y="3461867"/>
                  </a:lnTo>
                  <a:lnTo>
                    <a:pt x="534162" y="3454908"/>
                  </a:lnTo>
                  <a:lnTo>
                    <a:pt x="524014" y="3448901"/>
                  </a:lnTo>
                  <a:lnTo>
                    <a:pt x="513334" y="3443808"/>
                  </a:lnTo>
                  <a:lnTo>
                    <a:pt x="502158" y="3439579"/>
                  </a:lnTo>
                  <a:lnTo>
                    <a:pt x="499846" y="3438855"/>
                  </a:lnTo>
                  <a:lnTo>
                    <a:pt x="497903" y="3441636"/>
                  </a:lnTo>
                  <a:lnTo>
                    <a:pt x="535076" y="3475850"/>
                  </a:lnTo>
                  <a:lnTo>
                    <a:pt x="550456" y="3479546"/>
                  </a:lnTo>
                  <a:lnTo>
                    <a:pt x="551065" y="3479546"/>
                  </a:lnTo>
                  <a:lnTo>
                    <a:pt x="551548" y="3479304"/>
                  </a:lnTo>
                  <a:lnTo>
                    <a:pt x="552030" y="3478936"/>
                  </a:lnTo>
                  <a:lnTo>
                    <a:pt x="558685" y="3496513"/>
                  </a:lnTo>
                  <a:lnTo>
                    <a:pt x="563740" y="3514521"/>
                  </a:lnTo>
                  <a:lnTo>
                    <a:pt x="567016" y="3532924"/>
                  </a:lnTo>
                  <a:lnTo>
                    <a:pt x="567042" y="3533178"/>
                  </a:lnTo>
                  <a:lnTo>
                    <a:pt x="568337" y="3551732"/>
                  </a:lnTo>
                  <a:lnTo>
                    <a:pt x="563321" y="3540087"/>
                  </a:lnTo>
                  <a:lnTo>
                    <a:pt x="556920" y="3529165"/>
                  </a:lnTo>
                  <a:lnTo>
                    <a:pt x="549262" y="3519030"/>
                  </a:lnTo>
                  <a:lnTo>
                    <a:pt x="540486" y="3509695"/>
                  </a:lnTo>
                  <a:lnTo>
                    <a:pt x="538289" y="3507638"/>
                  </a:lnTo>
                  <a:lnTo>
                    <a:pt x="535647" y="3509695"/>
                  </a:lnTo>
                  <a:lnTo>
                    <a:pt x="535470" y="3509695"/>
                  </a:lnTo>
                  <a:lnTo>
                    <a:pt x="554570" y="3556584"/>
                  </a:lnTo>
                  <a:lnTo>
                    <a:pt x="567004" y="3567112"/>
                  </a:lnTo>
                  <a:lnTo>
                    <a:pt x="567740" y="3567112"/>
                  </a:lnTo>
                  <a:lnTo>
                    <a:pt x="567245" y="3573894"/>
                  </a:lnTo>
                  <a:lnTo>
                    <a:pt x="566293" y="3580473"/>
                  </a:lnTo>
                  <a:lnTo>
                    <a:pt x="566204" y="3581044"/>
                  </a:lnTo>
                  <a:lnTo>
                    <a:pt x="566127" y="3581400"/>
                  </a:lnTo>
                  <a:lnTo>
                    <a:pt x="566000" y="3582009"/>
                  </a:lnTo>
                  <a:lnTo>
                    <a:pt x="565950" y="3582263"/>
                  </a:lnTo>
                  <a:lnTo>
                    <a:pt x="564934" y="3587458"/>
                  </a:lnTo>
                  <a:lnTo>
                    <a:pt x="562152" y="3599396"/>
                  </a:lnTo>
                  <a:lnTo>
                    <a:pt x="558774" y="3611232"/>
                  </a:lnTo>
                  <a:lnTo>
                    <a:pt x="558660" y="3611562"/>
                  </a:lnTo>
                  <a:lnTo>
                    <a:pt x="554824" y="3622916"/>
                  </a:lnTo>
                  <a:lnTo>
                    <a:pt x="550329" y="3634448"/>
                  </a:lnTo>
                  <a:lnTo>
                    <a:pt x="552246" y="3620732"/>
                  </a:lnTo>
                  <a:lnTo>
                    <a:pt x="552170" y="3614991"/>
                  </a:lnTo>
                  <a:lnTo>
                    <a:pt x="552069" y="3607155"/>
                  </a:lnTo>
                  <a:lnTo>
                    <a:pt x="549097" y="3593960"/>
                  </a:lnTo>
                  <a:lnTo>
                    <a:pt x="542671" y="3581400"/>
                  </a:lnTo>
                  <a:lnTo>
                    <a:pt x="541451" y="3579584"/>
                  </a:lnTo>
                  <a:lnTo>
                    <a:pt x="538441" y="3579584"/>
                  </a:lnTo>
                  <a:lnTo>
                    <a:pt x="537756" y="3582263"/>
                  </a:lnTo>
                  <a:lnTo>
                    <a:pt x="534530" y="3597948"/>
                  </a:lnTo>
                  <a:lnTo>
                    <a:pt x="534441" y="3599396"/>
                  </a:lnTo>
                  <a:lnTo>
                    <a:pt x="533565" y="3614991"/>
                  </a:lnTo>
                  <a:lnTo>
                    <a:pt x="535901" y="3631654"/>
                  </a:lnTo>
                  <a:lnTo>
                    <a:pt x="542544" y="3646436"/>
                  </a:lnTo>
                  <a:lnTo>
                    <a:pt x="542912" y="3646919"/>
                  </a:lnTo>
                  <a:lnTo>
                    <a:pt x="543280" y="3647173"/>
                  </a:lnTo>
                  <a:lnTo>
                    <a:pt x="543648" y="3647173"/>
                  </a:lnTo>
                  <a:lnTo>
                    <a:pt x="543521" y="3649345"/>
                  </a:lnTo>
                  <a:lnTo>
                    <a:pt x="518515" y="3691775"/>
                  </a:lnTo>
                  <a:lnTo>
                    <a:pt x="502653" y="3712807"/>
                  </a:lnTo>
                  <a:lnTo>
                    <a:pt x="506526" y="3703815"/>
                  </a:lnTo>
                  <a:lnTo>
                    <a:pt x="509270" y="3694277"/>
                  </a:lnTo>
                  <a:lnTo>
                    <a:pt x="510819" y="3684663"/>
                  </a:lnTo>
                  <a:lnTo>
                    <a:pt x="510946" y="3682073"/>
                  </a:lnTo>
                  <a:lnTo>
                    <a:pt x="511200" y="3676599"/>
                  </a:lnTo>
                  <a:lnTo>
                    <a:pt x="511289" y="3672840"/>
                  </a:lnTo>
                  <a:lnTo>
                    <a:pt x="509219" y="3671747"/>
                  </a:lnTo>
                  <a:lnTo>
                    <a:pt x="489369" y="3710267"/>
                  </a:lnTo>
                  <a:lnTo>
                    <a:pt x="488289" y="3728072"/>
                  </a:lnTo>
                  <a:lnTo>
                    <a:pt x="488530" y="3728440"/>
                  </a:lnTo>
                  <a:lnTo>
                    <a:pt x="478586" y="3737800"/>
                  </a:lnTo>
                  <a:lnTo>
                    <a:pt x="468096" y="3746449"/>
                  </a:lnTo>
                  <a:lnTo>
                    <a:pt x="457060" y="3754323"/>
                  </a:lnTo>
                  <a:lnTo>
                    <a:pt x="445477" y="3761384"/>
                  </a:lnTo>
                  <a:lnTo>
                    <a:pt x="451726" y="3753269"/>
                  </a:lnTo>
                  <a:lnTo>
                    <a:pt x="456552" y="3744290"/>
                  </a:lnTo>
                  <a:lnTo>
                    <a:pt x="459955" y="3734625"/>
                  </a:lnTo>
                  <a:lnTo>
                    <a:pt x="461899" y="3724554"/>
                  </a:lnTo>
                  <a:lnTo>
                    <a:pt x="462254" y="3722014"/>
                  </a:lnTo>
                  <a:lnTo>
                    <a:pt x="458736" y="3721163"/>
                  </a:lnTo>
                  <a:lnTo>
                    <a:pt x="434352" y="3755123"/>
                  </a:lnTo>
                  <a:lnTo>
                    <a:pt x="431850" y="3767671"/>
                  </a:lnTo>
                  <a:lnTo>
                    <a:pt x="431482" y="3768039"/>
                  </a:lnTo>
                  <a:lnTo>
                    <a:pt x="431355" y="3768280"/>
                  </a:lnTo>
                  <a:lnTo>
                    <a:pt x="431241" y="3768521"/>
                  </a:lnTo>
                  <a:lnTo>
                    <a:pt x="424256" y="3771493"/>
                  </a:lnTo>
                  <a:lnTo>
                    <a:pt x="416826" y="3774262"/>
                  </a:lnTo>
                  <a:lnTo>
                    <a:pt x="409346" y="3776688"/>
                  </a:lnTo>
                  <a:lnTo>
                    <a:pt x="401675" y="3778821"/>
                  </a:lnTo>
                  <a:lnTo>
                    <a:pt x="399605" y="3779304"/>
                  </a:lnTo>
                  <a:lnTo>
                    <a:pt x="400456" y="3781844"/>
                  </a:lnTo>
                  <a:lnTo>
                    <a:pt x="452970" y="3763137"/>
                  </a:lnTo>
                  <a:lnTo>
                    <a:pt x="467982" y="3753015"/>
                  </a:lnTo>
                  <a:lnTo>
                    <a:pt x="468337" y="3753269"/>
                  </a:lnTo>
                  <a:lnTo>
                    <a:pt x="484060" y="3756749"/>
                  </a:lnTo>
                  <a:lnTo>
                    <a:pt x="499694" y="3755364"/>
                  </a:lnTo>
                  <a:lnTo>
                    <a:pt x="505764" y="3753015"/>
                  </a:lnTo>
                  <a:lnTo>
                    <a:pt x="514375" y="3749687"/>
                  </a:lnTo>
                  <a:lnTo>
                    <a:pt x="524179" y="3742359"/>
                  </a:lnTo>
                  <a:lnTo>
                    <a:pt x="527100" y="3740188"/>
                  </a:lnTo>
                  <a:lnTo>
                    <a:pt x="528878" y="3738283"/>
                  </a:lnTo>
                  <a:lnTo>
                    <a:pt x="527469" y="3735705"/>
                  </a:lnTo>
                  <a:lnTo>
                    <a:pt x="525157" y="3735463"/>
                  </a:lnTo>
                  <a:lnTo>
                    <a:pt x="514273" y="3735044"/>
                  </a:lnTo>
                  <a:lnTo>
                    <a:pt x="502894" y="3735908"/>
                  </a:lnTo>
                  <a:lnTo>
                    <a:pt x="491591" y="3738283"/>
                  </a:lnTo>
                  <a:lnTo>
                    <a:pt x="480999" y="3742359"/>
                  </a:lnTo>
                  <a:lnTo>
                    <a:pt x="488835" y="3735006"/>
                  </a:lnTo>
                  <a:lnTo>
                    <a:pt x="496303" y="3727335"/>
                  </a:lnTo>
                  <a:lnTo>
                    <a:pt x="503389" y="3719347"/>
                  </a:lnTo>
                  <a:lnTo>
                    <a:pt x="508698" y="3712807"/>
                  </a:lnTo>
                  <a:lnTo>
                    <a:pt x="510070" y="3711117"/>
                  </a:lnTo>
                  <a:lnTo>
                    <a:pt x="514134" y="3705809"/>
                  </a:lnTo>
                  <a:lnTo>
                    <a:pt x="518109" y="3700411"/>
                  </a:lnTo>
                  <a:lnTo>
                    <a:pt x="522020" y="3694950"/>
                  </a:lnTo>
                  <a:lnTo>
                    <a:pt x="525881" y="3689439"/>
                  </a:lnTo>
                  <a:lnTo>
                    <a:pt x="542874" y="3690391"/>
                  </a:lnTo>
                  <a:lnTo>
                    <a:pt x="578675" y="3659403"/>
                  </a:lnTo>
                  <a:lnTo>
                    <a:pt x="579170" y="3657828"/>
                  </a:lnTo>
                  <a:lnTo>
                    <a:pt x="578065" y="3656368"/>
                  </a:lnTo>
                  <a:lnTo>
                    <a:pt x="576605" y="3655885"/>
                  </a:lnTo>
                  <a:lnTo>
                    <a:pt x="570064" y="3655301"/>
                  </a:lnTo>
                  <a:lnTo>
                    <a:pt x="563321" y="3657054"/>
                  </a:lnTo>
                  <a:lnTo>
                    <a:pt x="556806" y="3660089"/>
                  </a:lnTo>
                  <a:lnTo>
                    <a:pt x="545592" y="3666426"/>
                  </a:lnTo>
                  <a:lnTo>
                    <a:pt x="540600" y="3669817"/>
                  </a:lnTo>
                  <a:lnTo>
                    <a:pt x="535863" y="3673691"/>
                  </a:lnTo>
                  <a:lnTo>
                    <a:pt x="544233" y="3658666"/>
                  </a:lnTo>
                  <a:lnTo>
                    <a:pt x="551776" y="3643236"/>
                  </a:lnTo>
                  <a:lnTo>
                    <a:pt x="555447" y="3634448"/>
                  </a:lnTo>
                  <a:lnTo>
                    <a:pt x="558393" y="3627437"/>
                  </a:lnTo>
                  <a:lnTo>
                    <a:pt x="563956" y="3611334"/>
                  </a:lnTo>
                  <a:lnTo>
                    <a:pt x="564324" y="3611562"/>
                  </a:lnTo>
                  <a:lnTo>
                    <a:pt x="565416" y="3611562"/>
                  </a:lnTo>
                  <a:lnTo>
                    <a:pt x="566178" y="3611232"/>
                  </a:lnTo>
                  <a:lnTo>
                    <a:pt x="580732" y="3604818"/>
                  </a:lnTo>
                  <a:lnTo>
                    <a:pt x="588264" y="3598481"/>
                  </a:lnTo>
                  <a:lnTo>
                    <a:pt x="593432" y="3594138"/>
                  </a:lnTo>
                  <a:lnTo>
                    <a:pt x="593547" y="3593960"/>
                  </a:lnTo>
                  <a:lnTo>
                    <a:pt x="602881" y="3580473"/>
                  </a:lnTo>
                  <a:lnTo>
                    <a:pt x="608482" y="3564813"/>
                  </a:lnTo>
                  <a:lnTo>
                    <a:pt x="608965" y="3562756"/>
                  </a:lnTo>
                  <a:close/>
                </a:path>
                <a:path w="610870" h="4887595">
                  <a:moveTo>
                    <a:pt x="608965" y="1329969"/>
                  </a:moveTo>
                  <a:lnTo>
                    <a:pt x="607148" y="1328039"/>
                  </a:lnTo>
                  <a:lnTo>
                    <a:pt x="604951" y="1328521"/>
                  </a:lnTo>
                  <a:lnTo>
                    <a:pt x="598284" y="1330972"/>
                  </a:lnTo>
                  <a:lnTo>
                    <a:pt x="570953" y="1360182"/>
                  </a:lnTo>
                  <a:lnTo>
                    <a:pt x="567486" y="1365707"/>
                  </a:lnTo>
                  <a:lnTo>
                    <a:pt x="568464" y="1361821"/>
                  </a:lnTo>
                  <a:lnTo>
                    <a:pt x="568553" y="1361363"/>
                  </a:lnTo>
                  <a:lnTo>
                    <a:pt x="568591" y="1361186"/>
                  </a:lnTo>
                  <a:lnTo>
                    <a:pt x="570166" y="1353959"/>
                  </a:lnTo>
                  <a:lnTo>
                    <a:pt x="571258" y="1348257"/>
                  </a:lnTo>
                  <a:lnTo>
                    <a:pt x="571334" y="1347698"/>
                  </a:lnTo>
                  <a:lnTo>
                    <a:pt x="571449" y="1346809"/>
                  </a:lnTo>
                  <a:lnTo>
                    <a:pt x="571982" y="1342694"/>
                  </a:lnTo>
                  <a:lnTo>
                    <a:pt x="572477" y="1336992"/>
                  </a:lnTo>
                  <a:lnTo>
                    <a:pt x="572592" y="1336268"/>
                  </a:lnTo>
                  <a:lnTo>
                    <a:pt x="572693" y="1334338"/>
                  </a:lnTo>
                  <a:lnTo>
                    <a:pt x="572795" y="1332026"/>
                  </a:lnTo>
                  <a:lnTo>
                    <a:pt x="572897" y="1329969"/>
                  </a:lnTo>
                  <a:lnTo>
                    <a:pt x="572985" y="1328039"/>
                  </a:lnTo>
                  <a:lnTo>
                    <a:pt x="573176" y="1324229"/>
                  </a:lnTo>
                  <a:lnTo>
                    <a:pt x="573062" y="1318958"/>
                  </a:lnTo>
                  <a:lnTo>
                    <a:pt x="572935" y="1312303"/>
                  </a:lnTo>
                  <a:lnTo>
                    <a:pt x="571906" y="1300403"/>
                  </a:lnTo>
                  <a:lnTo>
                    <a:pt x="571881" y="1300149"/>
                  </a:lnTo>
                  <a:lnTo>
                    <a:pt x="570141" y="1288427"/>
                  </a:lnTo>
                  <a:lnTo>
                    <a:pt x="570649" y="1288427"/>
                  </a:lnTo>
                  <a:lnTo>
                    <a:pt x="581050" y="1275600"/>
                  </a:lnTo>
                  <a:lnTo>
                    <a:pt x="582396" y="1270990"/>
                  </a:lnTo>
                  <a:lnTo>
                    <a:pt x="586625" y="1256423"/>
                  </a:lnTo>
                  <a:lnTo>
                    <a:pt x="586600" y="1255763"/>
                  </a:lnTo>
                  <a:lnTo>
                    <a:pt x="585622" y="1237030"/>
                  </a:lnTo>
                  <a:lnTo>
                    <a:pt x="576249" y="1223518"/>
                  </a:lnTo>
                  <a:lnTo>
                    <a:pt x="575144" y="1222781"/>
                  </a:lnTo>
                  <a:lnTo>
                    <a:pt x="573811" y="1223149"/>
                  </a:lnTo>
                  <a:lnTo>
                    <a:pt x="572833" y="1224000"/>
                  </a:lnTo>
                  <a:lnTo>
                    <a:pt x="567855" y="1228115"/>
                  </a:lnTo>
                  <a:lnTo>
                    <a:pt x="567956" y="1229080"/>
                  </a:lnTo>
                  <a:lnTo>
                    <a:pt x="569061" y="1239380"/>
                  </a:lnTo>
                  <a:lnTo>
                    <a:pt x="567778" y="1251546"/>
                  </a:lnTo>
                  <a:lnTo>
                    <a:pt x="567182" y="1258036"/>
                  </a:lnTo>
                  <a:lnTo>
                    <a:pt x="566686" y="1264526"/>
                  </a:lnTo>
                  <a:lnTo>
                    <a:pt x="566267" y="1270990"/>
                  </a:lnTo>
                  <a:lnTo>
                    <a:pt x="561594" y="1255763"/>
                  </a:lnTo>
                  <a:lnTo>
                    <a:pt x="557885" y="1246162"/>
                  </a:lnTo>
                  <a:lnTo>
                    <a:pt x="555828" y="1240815"/>
                  </a:lnTo>
                  <a:lnTo>
                    <a:pt x="550405" y="1229080"/>
                  </a:lnTo>
                  <a:lnTo>
                    <a:pt x="549071" y="1226210"/>
                  </a:lnTo>
                  <a:lnTo>
                    <a:pt x="541451" y="1212011"/>
                  </a:lnTo>
                  <a:lnTo>
                    <a:pt x="546011" y="1202918"/>
                  </a:lnTo>
                  <a:lnTo>
                    <a:pt x="550824" y="1193342"/>
                  </a:lnTo>
                  <a:lnTo>
                    <a:pt x="553516" y="1172883"/>
                  </a:lnTo>
                  <a:lnTo>
                    <a:pt x="549922" y="1152436"/>
                  </a:lnTo>
                  <a:lnTo>
                    <a:pt x="540486" y="1133767"/>
                  </a:lnTo>
                  <a:lnTo>
                    <a:pt x="539115" y="1131785"/>
                  </a:lnTo>
                  <a:lnTo>
                    <a:pt x="535749" y="1131785"/>
                  </a:lnTo>
                  <a:lnTo>
                    <a:pt x="535127" y="1134491"/>
                  </a:lnTo>
                  <a:lnTo>
                    <a:pt x="532511" y="1150607"/>
                  </a:lnTo>
                  <a:lnTo>
                    <a:pt x="532384" y="1152436"/>
                  </a:lnTo>
                  <a:lnTo>
                    <a:pt x="532307" y="1169009"/>
                  </a:lnTo>
                  <a:lnTo>
                    <a:pt x="533793" y="1185875"/>
                  </a:lnTo>
                  <a:lnTo>
                    <a:pt x="535978" y="1202918"/>
                  </a:lnTo>
                  <a:lnTo>
                    <a:pt x="528231" y="1191209"/>
                  </a:lnTo>
                  <a:lnTo>
                    <a:pt x="519950" y="1179893"/>
                  </a:lnTo>
                  <a:lnTo>
                    <a:pt x="511175" y="1169009"/>
                  </a:lnTo>
                  <a:lnTo>
                    <a:pt x="501916" y="1158595"/>
                  </a:lnTo>
                  <a:lnTo>
                    <a:pt x="498157" y="1151978"/>
                  </a:lnTo>
                  <a:lnTo>
                    <a:pt x="494525" y="1145260"/>
                  </a:lnTo>
                  <a:lnTo>
                    <a:pt x="492798" y="1142492"/>
                  </a:lnTo>
                  <a:lnTo>
                    <a:pt x="490486" y="1138783"/>
                  </a:lnTo>
                  <a:lnTo>
                    <a:pt x="490029" y="1138250"/>
                  </a:lnTo>
                  <a:lnTo>
                    <a:pt x="485736" y="1133208"/>
                  </a:lnTo>
                  <a:lnTo>
                    <a:pt x="485736" y="1142492"/>
                  </a:lnTo>
                  <a:lnTo>
                    <a:pt x="484035" y="1141031"/>
                  </a:lnTo>
                  <a:lnTo>
                    <a:pt x="483184" y="1140193"/>
                  </a:lnTo>
                  <a:lnTo>
                    <a:pt x="482815" y="1139456"/>
                  </a:lnTo>
                  <a:lnTo>
                    <a:pt x="482536" y="1138783"/>
                  </a:lnTo>
                  <a:lnTo>
                    <a:pt x="482206" y="1138250"/>
                  </a:lnTo>
                  <a:lnTo>
                    <a:pt x="483311" y="1139456"/>
                  </a:lnTo>
                  <a:lnTo>
                    <a:pt x="484644" y="1141031"/>
                  </a:lnTo>
                  <a:lnTo>
                    <a:pt x="485736" y="1142492"/>
                  </a:lnTo>
                  <a:lnTo>
                    <a:pt x="485736" y="1133208"/>
                  </a:lnTo>
                  <a:lnTo>
                    <a:pt x="461048" y="1121651"/>
                  </a:lnTo>
                  <a:lnTo>
                    <a:pt x="460121" y="1121651"/>
                  </a:lnTo>
                  <a:lnTo>
                    <a:pt x="458127" y="1120444"/>
                  </a:lnTo>
                  <a:lnTo>
                    <a:pt x="454596" y="1122019"/>
                  </a:lnTo>
                  <a:lnTo>
                    <a:pt x="455688" y="1124927"/>
                  </a:lnTo>
                  <a:lnTo>
                    <a:pt x="458597" y="1131785"/>
                  </a:lnTo>
                  <a:lnTo>
                    <a:pt x="485190" y="1160462"/>
                  </a:lnTo>
                  <a:lnTo>
                    <a:pt x="501307" y="1168044"/>
                  </a:lnTo>
                  <a:lnTo>
                    <a:pt x="513308" y="1182433"/>
                  </a:lnTo>
                  <a:lnTo>
                    <a:pt x="524421" y="1197432"/>
                  </a:lnTo>
                  <a:lnTo>
                    <a:pt x="534619" y="1212989"/>
                  </a:lnTo>
                  <a:lnTo>
                    <a:pt x="543763" y="1229080"/>
                  </a:lnTo>
                  <a:lnTo>
                    <a:pt x="534162" y="1222133"/>
                  </a:lnTo>
                  <a:lnTo>
                    <a:pt x="524014" y="1216126"/>
                  </a:lnTo>
                  <a:lnTo>
                    <a:pt x="513334" y="1211033"/>
                  </a:lnTo>
                  <a:lnTo>
                    <a:pt x="502158" y="1206804"/>
                  </a:lnTo>
                  <a:lnTo>
                    <a:pt x="499846" y="1206068"/>
                  </a:lnTo>
                  <a:lnTo>
                    <a:pt x="497903" y="1208862"/>
                  </a:lnTo>
                  <a:lnTo>
                    <a:pt x="535076" y="1243076"/>
                  </a:lnTo>
                  <a:lnTo>
                    <a:pt x="550456" y="1246771"/>
                  </a:lnTo>
                  <a:lnTo>
                    <a:pt x="551065" y="1246771"/>
                  </a:lnTo>
                  <a:lnTo>
                    <a:pt x="551548" y="1246530"/>
                  </a:lnTo>
                  <a:lnTo>
                    <a:pt x="552030" y="1246162"/>
                  </a:lnTo>
                  <a:lnTo>
                    <a:pt x="558685" y="1263738"/>
                  </a:lnTo>
                  <a:lnTo>
                    <a:pt x="563740" y="1281734"/>
                  </a:lnTo>
                  <a:lnTo>
                    <a:pt x="567016" y="1300149"/>
                  </a:lnTo>
                  <a:lnTo>
                    <a:pt x="567042" y="1300403"/>
                  </a:lnTo>
                  <a:lnTo>
                    <a:pt x="568337" y="1318958"/>
                  </a:lnTo>
                  <a:lnTo>
                    <a:pt x="563321" y="1307312"/>
                  </a:lnTo>
                  <a:lnTo>
                    <a:pt x="556920" y="1296390"/>
                  </a:lnTo>
                  <a:lnTo>
                    <a:pt x="549262" y="1286256"/>
                  </a:lnTo>
                  <a:lnTo>
                    <a:pt x="540486" y="1276921"/>
                  </a:lnTo>
                  <a:lnTo>
                    <a:pt x="538289" y="1274864"/>
                  </a:lnTo>
                  <a:lnTo>
                    <a:pt x="535647" y="1276921"/>
                  </a:lnTo>
                  <a:lnTo>
                    <a:pt x="535470" y="1276921"/>
                  </a:lnTo>
                  <a:lnTo>
                    <a:pt x="554570" y="1323809"/>
                  </a:lnTo>
                  <a:lnTo>
                    <a:pt x="567004" y="1334338"/>
                  </a:lnTo>
                  <a:lnTo>
                    <a:pt x="567740" y="1334338"/>
                  </a:lnTo>
                  <a:lnTo>
                    <a:pt x="567245" y="1341120"/>
                  </a:lnTo>
                  <a:lnTo>
                    <a:pt x="566293" y="1347698"/>
                  </a:lnTo>
                  <a:lnTo>
                    <a:pt x="566204" y="1348257"/>
                  </a:lnTo>
                  <a:lnTo>
                    <a:pt x="566127" y="1348625"/>
                  </a:lnTo>
                  <a:lnTo>
                    <a:pt x="566000" y="1349235"/>
                  </a:lnTo>
                  <a:lnTo>
                    <a:pt x="565950" y="1349489"/>
                  </a:lnTo>
                  <a:lnTo>
                    <a:pt x="554824" y="1390142"/>
                  </a:lnTo>
                  <a:lnTo>
                    <a:pt x="550329" y="1401673"/>
                  </a:lnTo>
                  <a:lnTo>
                    <a:pt x="552246" y="1387957"/>
                  </a:lnTo>
                  <a:lnTo>
                    <a:pt x="552170" y="1382217"/>
                  </a:lnTo>
                  <a:lnTo>
                    <a:pt x="552069" y="1374381"/>
                  </a:lnTo>
                  <a:lnTo>
                    <a:pt x="549097" y="1361186"/>
                  </a:lnTo>
                  <a:lnTo>
                    <a:pt x="542671" y="1348625"/>
                  </a:lnTo>
                  <a:lnTo>
                    <a:pt x="541451" y="1346809"/>
                  </a:lnTo>
                  <a:lnTo>
                    <a:pt x="538441" y="1346809"/>
                  </a:lnTo>
                  <a:lnTo>
                    <a:pt x="537756" y="1349489"/>
                  </a:lnTo>
                  <a:lnTo>
                    <a:pt x="534530" y="1365173"/>
                  </a:lnTo>
                  <a:lnTo>
                    <a:pt x="534441" y="1366621"/>
                  </a:lnTo>
                  <a:lnTo>
                    <a:pt x="533565" y="1382217"/>
                  </a:lnTo>
                  <a:lnTo>
                    <a:pt x="535901" y="1398879"/>
                  </a:lnTo>
                  <a:lnTo>
                    <a:pt x="542544" y="1413662"/>
                  </a:lnTo>
                  <a:lnTo>
                    <a:pt x="542912" y="1414145"/>
                  </a:lnTo>
                  <a:lnTo>
                    <a:pt x="543280" y="1414386"/>
                  </a:lnTo>
                  <a:lnTo>
                    <a:pt x="543648" y="1414386"/>
                  </a:lnTo>
                  <a:lnTo>
                    <a:pt x="543521" y="1416570"/>
                  </a:lnTo>
                  <a:lnTo>
                    <a:pt x="518515" y="1459001"/>
                  </a:lnTo>
                  <a:lnTo>
                    <a:pt x="502653" y="1480032"/>
                  </a:lnTo>
                  <a:lnTo>
                    <a:pt x="506526" y="1471041"/>
                  </a:lnTo>
                  <a:lnTo>
                    <a:pt x="509270" y="1461503"/>
                  </a:lnTo>
                  <a:lnTo>
                    <a:pt x="510819" y="1451876"/>
                  </a:lnTo>
                  <a:lnTo>
                    <a:pt x="510946" y="1449298"/>
                  </a:lnTo>
                  <a:lnTo>
                    <a:pt x="511200" y="1443824"/>
                  </a:lnTo>
                  <a:lnTo>
                    <a:pt x="511289" y="1440065"/>
                  </a:lnTo>
                  <a:lnTo>
                    <a:pt x="509219" y="1438973"/>
                  </a:lnTo>
                  <a:lnTo>
                    <a:pt x="489369" y="1477492"/>
                  </a:lnTo>
                  <a:lnTo>
                    <a:pt x="488289" y="1495298"/>
                  </a:lnTo>
                  <a:lnTo>
                    <a:pt x="488530" y="1495653"/>
                  </a:lnTo>
                  <a:lnTo>
                    <a:pt x="478586" y="1505026"/>
                  </a:lnTo>
                  <a:lnTo>
                    <a:pt x="468096" y="1513674"/>
                  </a:lnTo>
                  <a:lnTo>
                    <a:pt x="457060" y="1521548"/>
                  </a:lnTo>
                  <a:lnTo>
                    <a:pt x="445477" y="1528597"/>
                  </a:lnTo>
                  <a:lnTo>
                    <a:pt x="451726" y="1520482"/>
                  </a:lnTo>
                  <a:lnTo>
                    <a:pt x="456552" y="1511515"/>
                  </a:lnTo>
                  <a:lnTo>
                    <a:pt x="459955" y="1501851"/>
                  </a:lnTo>
                  <a:lnTo>
                    <a:pt x="461899" y="1491780"/>
                  </a:lnTo>
                  <a:lnTo>
                    <a:pt x="462254" y="1489240"/>
                  </a:lnTo>
                  <a:lnTo>
                    <a:pt x="458736" y="1488389"/>
                  </a:lnTo>
                  <a:lnTo>
                    <a:pt x="434352" y="1522336"/>
                  </a:lnTo>
                  <a:lnTo>
                    <a:pt x="431850" y="1534896"/>
                  </a:lnTo>
                  <a:lnTo>
                    <a:pt x="431482" y="1535264"/>
                  </a:lnTo>
                  <a:lnTo>
                    <a:pt x="431355" y="1535506"/>
                  </a:lnTo>
                  <a:lnTo>
                    <a:pt x="431241" y="1535747"/>
                  </a:lnTo>
                  <a:lnTo>
                    <a:pt x="424256" y="1538719"/>
                  </a:lnTo>
                  <a:lnTo>
                    <a:pt x="416826" y="1541487"/>
                  </a:lnTo>
                  <a:lnTo>
                    <a:pt x="409346" y="1543900"/>
                  </a:lnTo>
                  <a:lnTo>
                    <a:pt x="401675" y="1546047"/>
                  </a:lnTo>
                  <a:lnTo>
                    <a:pt x="399605" y="1546529"/>
                  </a:lnTo>
                  <a:lnTo>
                    <a:pt x="400456" y="1549069"/>
                  </a:lnTo>
                  <a:lnTo>
                    <a:pt x="452970" y="1530362"/>
                  </a:lnTo>
                  <a:lnTo>
                    <a:pt x="455587" y="1528597"/>
                  </a:lnTo>
                  <a:lnTo>
                    <a:pt x="467982" y="1520240"/>
                  </a:lnTo>
                  <a:lnTo>
                    <a:pt x="468337" y="1520482"/>
                  </a:lnTo>
                  <a:lnTo>
                    <a:pt x="484060" y="1523974"/>
                  </a:lnTo>
                  <a:lnTo>
                    <a:pt x="499694" y="1522590"/>
                  </a:lnTo>
                  <a:lnTo>
                    <a:pt x="505764" y="1520240"/>
                  </a:lnTo>
                  <a:lnTo>
                    <a:pt x="514375" y="1516913"/>
                  </a:lnTo>
                  <a:lnTo>
                    <a:pt x="524179" y="1509585"/>
                  </a:lnTo>
                  <a:lnTo>
                    <a:pt x="527100" y="1507401"/>
                  </a:lnTo>
                  <a:lnTo>
                    <a:pt x="528878" y="1505508"/>
                  </a:lnTo>
                  <a:lnTo>
                    <a:pt x="527469" y="1502930"/>
                  </a:lnTo>
                  <a:lnTo>
                    <a:pt x="525157" y="1502689"/>
                  </a:lnTo>
                  <a:lnTo>
                    <a:pt x="514273" y="1502270"/>
                  </a:lnTo>
                  <a:lnTo>
                    <a:pt x="502894" y="1503133"/>
                  </a:lnTo>
                  <a:lnTo>
                    <a:pt x="491591" y="1505508"/>
                  </a:lnTo>
                  <a:lnTo>
                    <a:pt x="480999" y="1509585"/>
                  </a:lnTo>
                  <a:lnTo>
                    <a:pt x="488835" y="1502232"/>
                  </a:lnTo>
                  <a:lnTo>
                    <a:pt x="496303" y="1494548"/>
                  </a:lnTo>
                  <a:lnTo>
                    <a:pt x="503389" y="1486573"/>
                  </a:lnTo>
                  <a:lnTo>
                    <a:pt x="508698" y="1480032"/>
                  </a:lnTo>
                  <a:lnTo>
                    <a:pt x="510070" y="1478343"/>
                  </a:lnTo>
                  <a:lnTo>
                    <a:pt x="514134" y="1473022"/>
                  </a:lnTo>
                  <a:lnTo>
                    <a:pt x="518109" y="1467637"/>
                  </a:lnTo>
                  <a:lnTo>
                    <a:pt x="522020" y="1462176"/>
                  </a:lnTo>
                  <a:lnTo>
                    <a:pt x="525881" y="1456664"/>
                  </a:lnTo>
                  <a:lnTo>
                    <a:pt x="542874" y="1457617"/>
                  </a:lnTo>
                  <a:lnTo>
                    <a:pt x="578675" y="1426629"/>
                  </a:lnTo>
                  <a:lnTo>
                    <a:pt x="579170" y="1425054"/>
                  </a:lnTo>
                  <a:lnTo>
                    <a:pt x="578065" y="1423593"/>
                  </a:lnTo>
                  <a:lnTo>
                    <a:pt x="576605" y="1423111"/>
                  </a:lnTo>
                  <a:lnTo>
                    <a:pt x="570064" y="1422527"/>
                  </a:lnTo>
                  <a:lnTo>
                    <a:pt x="563321" y="1424279"/>
                  </a:lnTo>
                  <a:lnTo>
                    <a:pt x="556806" y="1427314"/>
                  </a:lnTo>
                  <a:lnTo>
                    <a:pt x="545592" y="1433652"/>
                  </a:lnTo>
                  <a:lnTo>
                    <a:pt x="540600" y="1437043"/>
                  </a:lnTo>
                  <a:lnTo>
                    <a:pt x="535863" y="1440916"/>
                  </a:lnTo>
                  <a:lnTo>
                    <a:pt x="544233" y="1425892"/>
                  </a:lnTo>
                  <a:lnTo>
                    <a:pt x="551776" y="1410449"/>
                  </a:lnTo>
                  <a:lnTo>
                    <a:pt x="555447" y="1401673"/>
                  </a:lnTo>
                  <a:lnTo>
                    <a:pt x="558393" y="1394663"/>
                  </a:lnTo>
                  <a:lnTo>
                    <a:pt x="563956" y="1378546"/>
                  </a:lnTo>
                  <a:lnTo>
                    <a:pt x="564324" y="1378788"/>
                  </a:lnTo>
                  <a:lnTo>
                    <a:pt x="565416" y="1378788"/>
                  </a:lnTo>
                  <a:lnTo>
                    <a:pt x="566178" y="1378445"/>
                  </a:lnTo>
                  <a:lnTo>
                    <a:pt x="580732" y="1372044"/>
                  </a:lnTo>
                  <a:lnTo>
                    <a:pt x="588264" y="1365707"/>
                  </a:lnTo>
                  <a:lnTo>
                    <a:pt x="593432" y="1361363"/>
                  </a:lnTo>
                  <a:lnTo>
                    <a:pt x="593547" y="1361186"/>
                  </a:lnTo>
                  <a:lnTo>
                    <a:pt x="602881" y="1347698"/>
                  </a:lnTo>
                  <a:lnTo>
                    <a:pt x="608482" y="1332026"/>
                  </a:lnTo>
                  <a:lnTo>
                    <a:pt x="608965" y="1329969"/>
                  </a:lnTo>
                  <a:close/>
                </a:path>
                <a:path w="610870" h="4887595">
                  <a:moveTo>
                    <a:pt x="608965" y="209524"/>
                  </a:moveTo>
                  <a:lnTo>
                    <a:pt x="607148" y="207594"/>
                  </a:lnTo>
                  <a:lnTo>
                    <a:pt x="604951" y="208076"/>
                  </a:lnTo>
                  <a:lnTo>
                    <a:pt x="598284" y="210515"/>
                  </a:lnTo>
                  <a:lnTo>
                    <a:pt x="570953" y="239725"/>
                  </a:lnTo>
                  <a:lnTo>
                    <a:pt x="567486" y="245262"/>
                  </a:lnTo>
                  <a:lnTo>
                    <a:pt x="568464" y="241376"/>
                  </a:lnTo>
                  <a:lnTo>
                    <a:pt x="568553" y="240906"/>
                  </a:lnTo>
                  <a:lnTo>
                    <a:pt x="568591" y="240741"/>
                  </a:lnTo>
                  <a:lnTo>
                    <a:pt x="570166" y="233502"/>
                  </a:lnTo>
                  <a:lnTo>
                    <a:pt x="571258" y="227812"/>
                  </a:lnTo>
                  <a:lnTo>
                    <a:pt x="571334" y="227253"/>
                  </a:lnTo>
                  <a:lnTo>
                    <a:pt x="571449" y="226364"/>
                  </a:lnTo>
                  <a:lnTo>
                    <a:pt x="571982" y="222250"/>
                  </a:lnTo>
                  <a:lnTo>
                    <a:pt x="572477" y="216547"/>
                  </a:lnTo>
                  <a:lnTo>
                    <a:pt x="572592" y="215823"/>
                  </a:lnTo>
                  <a:lnTo>
                    <a:pt x="572693" y="213893"/>
                  </a:lnTo>
                  <a:lnTo>
                    <a:pt x="572795" y="211582"/>
                  </a:lnTo>
                  <a:lnTo>
                    <a:pt x="572897" y="209524"/>
                  </a:lnTo>
                  <a:lnTo>
                    <a:pt x="572985" y="207594"/>
                  </a:lnTo>
                  <a:lnTo>
                    <a:pt x="573176" y="203784"/>
                  </a:lnTo>
                  <a:lnTo>
                    <a:pt x="573062" y="198501"/>
                  </a:lnTo>
                  <a:lnTo>
                    <a:pt x="572935" y="191858"/>
                  </a:lnTo>
                  <a:lnTo>
                    <a:pt x="571906" y="179959"/>
                  </a:lnTo>
                  <a:lnTo>
                    <a:pt x="571881" y="179705"/>
                  </a:lnTo>
                  <a:lnTo>
                    <a:pt x="570141" y="167982"/>
                  </a:lnTo>
                  <a:lnTo>
                    <a:pt x="570649" y="167982"/>
                  </a:lnTo>
                  <a:lnTo>
                    <a:pt x="581050" y="155155"/>
                  </a:lnTo>
                  <a:lnTo>
                    <a:pt x="582396" y="150545"/>
                  </a:lnTo>
                  <a:lnTo>
                    <a:pt x="586625" y="135978"/>
                  </a:lnTo>
                  <a:lnTo>
                    <a:pt x="586600" y="135318"/>
                  </a:lnTo>
                  <a:lnTo>
                    <a:pt x="585622" y="116586"/>
                  </a:lnTo>
                  <a:lnTo>
                    <a:pt x="576249" y="103073"/>
                  </a:lnTo>
                  <a:lnTo>
                    <a:pt x="575144" y="102336"/>
                  </a:lnTo>
                  <a:lnTo>
                    <a:pt x="573811" y="102704"/>
                  </a:lnTo>
                  <a:lnTo>
                    <a:pt x="572833" y="103555"/>
                  </a:lnTo>
                  <a:lnTo>
                    <a:pt x="567855" y="107670"/>
                  </a:lnTo>
                  <a:lnTo>
                    <a:pt x="567956" y="108635"/>
                  </a:lnTo>
                  <a:lnTo>
                    <a:pt x="569061" y="118935"/>
                  </a:lnTo>
                  <a:lnTo>
                    <a:pt x="567778" y="131089"/>
                  </a:lnTo>
                  <a:lnTo>
                    <a:pt x="567182" y="137579"/>
                  </a:lnTo>
                  <a:lnTo>
                    <a:pt x="566686" y="144081"/>
                  </a:lnTo>
                  <a:lnTo>
                    <a:pt x="566267" y="150545"/>
                  </a:lnTo>
                  <a:lnTo>
                    <a:pt x="561594" y="135318"/>
                  </a:lnTo>
                  <a:lnTo>
                    <a:pt x="557885" y="125717"/>
                  </a:lnTo>
                  <a:lnTo>
                    <a:pt x="555828" y="120370"/>
                  </a:lnTo>
                  <a:lnTo>
                    <a:pt x="550405" y="108635"/>
                  </a:lnTo>
                  <a:lnTo>
                    <a:pt x="549071" y="105765"/>
                  </a:lnTo>
                  <a:lnTo>
                    <a:pt x="541451" y="91567"/>
                  </a:lnTo>
                  <a:lnTo>
                    <a:pt x="546011" y="82473"/>
                  </a:lnTo>
                  <a:lnTo>
                    <a:pt x="550824" y="72898"/>
                  </a:lnTo>
                  <a:lnTo>
                    <a:pt x="553516" y="52438"/>
                  </a:lnTo>
                  <a:lnTo>
                    <a:pt x="549922" y="31978"/>
                  </a:lnTo>
                  <a:lnTo>
                    <a:pt x="540486" y="13322"/>
                  </a:lnTo>
                  <a:lnTo>
                    <a:pt x="539115" y="11341"/>
                  </a:lnTo>
                  <a:lnTo>
                    <a:pt x="535749" y="11341"/>
                  </a:lnTo>
                  <a:lnTo>
                    <a:pt x="535127" y="14046"/>
                  </a:lnTo>
                  <a:lnTo>
                    <a:pt x="532511" y="30162"/>
                  </a:lnTo>
                  <a:lnTo>
                    <a:pt x="532384" y="31978"/>
                  </a:lnTo>
                  <a:lnTo>
                    <a:pt x="532307" y="48564"/>
                  </a:lnTo>
                  <a:lnTo>
                    <a:pt x="533793" y="65430"/>
                  </a:lnTo>
                  <a:lnTo>
                    <a:pt x="535978" y="82473"/>
                  </a:lnTo>
                  <a:lnTo>
                    <a:pt x="528231" y="70764"/>
                  </a:lnTo>
                  <a:lnTo>
                    <a:pt x="519950" y="59448"/>
                  </a:lnTo>
                  <a:lnTo>
                    <a:pt x="511175" y="48564"/>
                  </a:lnTo>
                  <a:lnTo>
                    <a:pt x="501916" y="38150"/>
                  </a:lnTo>
                  <a:lnTo>
                    <a:pt x="498157" y="31534"/>
                  </a:lnTo>
                  <a:lnTo>
                    <a:pt x="494525" y="24815"/>
                  </a:lnTo>
                  <a:lnTo>
                    <a:pt x="492798" y="22047"/>
                  </a:lnTo>
                  <a:lnTo>
                    <a:pt x="490486" y="18338"/>
                  </a:lnTo>
                  <a:lnTo>
                    <a:pt x="490029" y="17805"/>
                  </a:lnTo>
                  <a:lnTo>
                    <a:pt x="485736" y="12763"/>
                  </a:lnTo>
                  <a:lnTo>
                    <a:pt x="485736" y="22047"/>
                  </a:lnTo>
                  <a:lnTo>
                    <a:pt x="484035" y="20586"/>
                  </a:lnTo>
                  <a:lnTo>
                    <a:pt x="483184" y="19735"/>
                  </a:lnTo>
                  <a:lnTo>
                    <a:pt x="482815" y="19011"/>
                  </a:lnTo>
                  <a:lnTo>
                    <a:pt x="482536" y="18338"/>
                  </a:lnTo>
                  <a:lnTo>
                    <a:pt x="482206" y="17805"/>
                  </a:lnTo>
                  <a:lnTo>
                    <a:pt x="483311" y="19011"/>
                  </a:lnTo>
                  <a:lnTo>
                    <a:pt x="484644" y="20586"/>
                  </a:lnTo>
                  <a:lnTo>
                    <a:pt x="485736" y="22047"/>
                  </a:lnTo>
                  <a:lnTo>
                    <a:pt x="485736" y="12763"/>
                  </a:lnTo>
                  <a:lnTo>
                    <a:pt x="461048" y="1206"/>
                  </a:lnTo>
                  <a:lnTo>
                    <a:pt x="460121" y="1206"/>
                  </a:lnTo>
                  <a:lnTo>
                    <a:pt x="458127" y="0"/>
                  </a:lnTo>
                  <a:lnTo>
                    <a:pt x="454596" y="1574"/>
                  </a:lnTo>
                  <a:lnTo>
                    <a:pt x="455688" y="4483"/>
                  </a:lnTo>
                  <a:lnTo>
                    <a:pt x="458597" y="11341"/>
                  </a:lnTo>
                  <a:lnTo>
                    <a:pt x="485190" y="40017"/>
                  </a:lnTo>
                  <a:lnTo>
                    <a:pt x="501307" y="47599"/>
                  </a:lnTo>
                  <a:lnTo>
                    <a:pt x="513308" y="61988"/>
                  </a:lnTo>
                  <a:lnTo>
                    <a:pt x="524421" y="76987"/>
                  </a:lnTo>
                  <a:lnTo>
                    <a:pt x="534619" y="92544"/>
                  </a:lnTo>
                  <a:lnTo>
                    <a:pt x="543763" y="108635"/>
                  </a:lnTo>
                  <a:lnTo>
                    <a:pt x="534162" y="101676"/>
                  </a:lnTo>
                  <a:lnTo>
                    <a:pt x="524014" y="95681"/>
                  </a:lnTo>
                  <a:lnTo>
                    <a:pt x="513334" y="90589"/>
                  </a:lnTo>
                  <a:lnTo>
                    <a:pt x="502158" y="86360"/>
                  </a:lnTo>
                  <a:lnTo>
                    <a:pt x="499846" y="85623"/>
                  </a:lnTo>
                  <a:lnTo>
                    <a:pt x="497903" y="88417"/>
                  </a:lnTo>
                  <a:lnTo>
                    <a:pt x="535076" y="122631"/>
                  </a:lnTo>
                  <a:lnTo>
                    <a:pt x="550456" y="126326"/>
                  </a:lnTo>
                  <a:lnTo>
                    <a:pt x="551065" y="126326"/>
                  </a:lnTo>
                  <a:lnTo>
                    <a:pt x="551548" y="126085"/>
                  </a:lnTo>
                  <a:lnTo>
                    <a:pt x="552030" y="125717"/>
                  </a:lnTo>
                  <a:lnTo>
                    <a:pt x="558685" y="143294"/>
                  </a:lnTo>
                  <a:lnTo>
                    <a:pt x="563740" y="161290"/>
                  </a:lnTo>
                  <a:lnTo>
                    <a:pt x="567016" y="179705"/>
                  </a:lnTo>
                  <a:lnTo>
                    <a:pt x="567042" y="179959"/>
                  </a:lnTo>
                  <a:lnTo>
                    <a:pt x="568337" y="198501"/>
                  </a:lnTo>
                  <a:lnTo>
                    <a:pt x="563321" y="186867"/>
                  </a:lnTo>
                  <a:lnTo>
                    <a:pt x="556920" y="175945"/>
                  </a:lnTo>
                  <a:lnTo>
                    <a:pt x="549262" y="165811"/>
                  </a:lnTo>
                  <a:lnTo>
                    <a:pt x="540486" y="156476"/>
                  </a:lnTo>
                  <a:lnTo>
                    <a:pt x="538289" y="154419"/>
                  </a:lnTo>
                  <a:lnTo>
                    <a:pt x="535647" y="156476"/>
                  </a:lnTo>
                  <a:lnTo>
                    <a:pt x="535470" y="156476"/>
                  </a:lnTo>
                  <a:lnTo>
                    <a:pt x="554570" y="203352"/>
                  </a:lnTo>
                  <a:lnTo>
                    <a:pt x="567004" y="213893"/>
                  </a:lnTo>
                  <a:lnTo>
                    <a:pt x="567740" y="213893"/>
                  </a:lnTo>
                  <a:lnTo>
                    <a:pt x="567245" y="220675"/>
                  </a:lnTo>
                  <a:lnTo>
                    <a:pt x="566293" y="227253"/>
                  </a:lnTo>
                  <a:lnTo>
                    <a:pt x="566204" y="227812"/>
                  </a:lnTo>
                  <a:lnTo>
                    <a:pt x="566127" y="228180"/>
                  </a:lnTo>
                  <a:lnTo>
                    <a:pt x="566000" y="228790"/>
                  </a:lnTo>
                  <a:lnTo>
                    <a:pt x="565950" y="229044"/>
                  </a:lnTo>
                  <a:lnTo>
                    <a:pt x="564934" y="234238"/>
                  </a:lnTo>
                  <a:lnTo>
                    <a:pt x="562152" y="246176"/>
                  </a:lnTo>
                  <a:lnTo>
                    <a:pt x="558774" y="258000"/>
                  </a:lnTo>
                  <a:lnTo>
                    <a:pt x="558660" y="258330"/>
                  </a:lnTo>
                  <a:lnTo>
                    <a:pt x="554824" y="269697"/>
                  </a:lnTo>
                  <a:lnTo>
                    <a:pt x="550329" y="281228"/>
                  </a:lnTo>
                  <a:lnTo>
                    <a:pt x="552246" y="267500"/>
                  </a:lnTo>
                  <a:lnTo>
                    <a:pt x="552170" y="261772"/>
                  </a:lnTo>
                  <a:lnTo>
                    <a:pt x="552069" y="253936"/>
                  </a:lnTo>
                  <a:lnTo>
                    <a:pt x="549097" y="240741"/>
                  </a:lnTo>
                  <a:lnTo>
                    <a:pt x="542671" y="228180"/>
                  </a:lnTo>
                  <a:lnTo>
                    <a:pt x="541451" y="226364"/>
                  </a:lnTo>
                  <a:lnTo>
                    <a:pt x="538441" y="226364"/>
                  </a:lnTo>
                  <a:lnTo>
                    <a:pt x="537756" y="229044"/>
                  </a:lnTo>
                  <a:lnTo>
                    <a:pt x="534530" y="244729"/>
                  </a:lnTo>
                  <a:lnTo>
                    <a:pt x="534441" y="246176"/>
                  </a:lnTo>
                  <a:lnTo>
                    <a:pt x="533565" y="261772"/>
                  </a:lnTo>
                  <a:lnTo>
                    <a:pt x="535901" y="278434"/>
                  </a:lnTo>
                  <a:lnTo>
                    <a:pt x="542544" y="293217"/>
                  </a:lnTo>
                  <a:lnTo>
                    <a:pt x="542912" y="293700"/>
                  </a:lnTo>
                  <a:lnTo>
                    <a:pt x="543280" y="293941"/>
                  </a:lnTo>
                  <a:lnTo>
                    <a:pt x="543648" y="293941"/>
                  </a:lnTo>
                  <a:lnTo>
                    <a:pt x="543521" y="296125"/>
                  </a:lnTo>
                  <a:lnTo>
                    <a:pt x="518515" y="338556"/>
                  </a:lnTo>
                  <a:lnTo>
                    <a:pt x="502653" y="359587"/>
                  </a:lnTo>
                  <a:lnTo>
                    <a:pt x="506526" y="350596"/>
                  </a:lnTo>
                  <a:lnTo>
                    <a:pt x="509270" y="341058"/>
                  </a:lnTo>
                  <a:lnTo>
                    <a:pt x="510819" y="331431"/>
                  </a:lnTo>
                  <a:lnTo>
                    <a:pt x="510946" y="328853"/>
                  </a:lnTo>
                  <a:lnTo>
                    <a:pt x="511200" y="323380"/>
                  </a:lnTo>
                  <a:lnTo>
                    <a:pt x="511289" y="319620"/>
                  </a:lnTo>
                  <a:lnTo>
                    <a:pt x="509219" y="318528"/>
                  </a:lnTo>
                  <a:lnTo>
                    <a:pt x="489369" y="357047"/>
                  </a:lnTo>
                  <a:lnTo>
                    <a:pt x="488289" y="374853"/>
                  </a:lnTo>
                  <a:lnTo>
                    <a:pt x="488530" y="375208"/>
                  </a:lnTo>
                  <a:lnTo>
                    <a:pt x="478586" y="384581"/>
                  </a:lnTo>
                  <a:lnTo>
                    <a:pt x="468096" y="393230"/>
                  </a:lnTo>
                  <a:lnTo>
                    <a:pt x="457060" y="401104"/>
                  </a:lnTo>
                  <a:lnTo>
                    <a:pt x="445477" y="408152"/>
                  </a:lnTo>
                  <a:lnTo>
                    <a:pt x="451726" y="400037"/>
                  </a:lnTo>
                  <a:lnTo>
                    <a:pt x="456552" y="391058"/>
                  </a:lnTo>
                  <a:lnTo>
                    <a:pt x="459955" y="381393"/>
                  </a:lnTo>
                  <a:lnTo>
                    <a:pt x="461899" y="371335"/>
                  </a:lnTo>
                  <a:lnTo>
                    <a:pt x="462254" y="368795"/>
                  </a:lnTo>
                  <a:lnTo>
                    <a:pt x="458736" y="367944"/>
                  </a:lnTo>
                  <a:lnTo>
                    <a:pt x="434352" y="401891"/>
                  </a:lnTo>
                  <a:lnTo>
                    <a:pt x="431850" y="414451"/>
                  </a:lnTo>
                  <a:lnTo>
                    <a:pt x="431482" y="414820"/>
                  </a:lnTo>
                  <a:lnTo>
                    <a:pt x="431355" y="415061"/>
                  </a:lnTo>
                  <a:lnTo>
                    <a:pt x="431241" y="415302"/>
                  </a:lnTo>
                  <a:lnTo>
                    <a:pt x="424256" y="418274"/>
                  </a:lnTo>
                  <a:lnTo>
                    <a:pt x="416826" y="421043"/>
                  </a:lnTo>
                  <a:lnTo>
                    <a:pt x="409346" y="423456"/>
                  </a:lnTo>
                  <a:lnTo>
                    <a:pt x="401675" y="425602"/>
                  </a:lnTo>
                  <a:lnTo>
                    <a:pt x="399605" y="426085"/>
                  </a:lnTo>
                  <a:lnTo>
                    <a:pt x="400456" y="428625"/>
                  </a:lnTo>
                  <a:lnTo>
                    <a:pt x="452970" y="409917"/>
                  </a:lnTo>
                  <a:lnTo>
                    <a:pt x="455587" y="408152"/>
                  </a:lnTo>
                  <a:lnTo>
                    <a:pt x="467982" y="399796"/>
                  </a:lnTo>
                  <a:lnTo>
                    <a:pt x="468337" y="400037"/>
                  </a:lnTo>
                  <a:lnTo>
                    <a:pt x="484060" y="403529"/>
                  </a:lnTo>
                  <a:lnTo>
                    <a:pt x="499694" y="402145"/>
                  </a:lnTo>
                  <a:lnTo>
                    <a:pt x="505764" y="399796"/>
                  </a:lnTo>
                  <a:lnTo>
                    <a:pt x="514375" y="396468"/>
                  </a:lnTo>
                  <a:lnTo>
                    <a:pt x="524179" y="389140"/>
                  </a:lnTo>
                  <a:lnTo>
                    <a:pt x="527100" y="386956"/>
                  </a:lnTo>
                  <a:lnTo>
                    <a:pt x="528878" y="385064"/>
                  </a:lnTo>
                  <a:lnTo>
                    <a:pt x="527469" y="382473"/>
                  </a:lnTo>
                  <a:lnTo>
                    <a:pt x="525157" y="382231"/>
                  </a:lnTo>
                  <a:lnTo>
                    <a:pt x="514286" y="381825"/>
                  </a:lnTo>
                  <a:lnTo>
                    <a:pt x="502894" y="382689"/>
                  </a:lnTo>
                  <a:lnTo>
                    <a:pt x="491591" y="385064"/>
                  </a:lnTo>
                  <a:lnTo>
                    <a:pt x="480999" y="389140"/>
                  </a:lnTo>
                  <a:lnTo>
                    <a:pt x="488835" y="381787"/>
                  </a:lnTo>
                  <a:lnTo>
                    <a:pt x="496303" y="374103"/>
                  </a:lnTo>
                  <a:lnTo>
                    <a:pt x="503389" y="366128"/>
                  </a:lnTo>
                  <a:lnTo>
                    <a:pt x="508698" y="359587"/>
                  </a:lnTo>
                  <a:lnTo>
                    <a:pt x="510070" y="357898"/>
                  </a:lnTo>
                  <a:lnTo>
                    <a:pt x="514134" y="352577"/>
                  </a:lnTo>
                  <a:lnTo>
                    <a:pt x="518109" y="347192"/>
                  </a:lnTo>
                  <a:lnTo>
                    <a:pt x="522020" y="341731"/>
                  </a:lnTo>
                  <a:lnTo>
                    <a:pt x="525881" y="336207"/>
                  </a:lnTo>
                  <a:lnTo>
                    <a:pt x="542874" y="337172"/>
                  </a:lnTo>
                  <a:lnTo>
                    <a:pt x="545579" y="336207"/>
                  </a:lnTo>
                  <a:lnTo>
                    <a:pt x="558228" y="331736"/>
                  </a:lnTo>
                  <a:lnTo>
                    <a:pt x="570636" y="321017"/>
                  </a:lnTo>
                  <a:lnTo>
                    <a:pt x="570941" y="320471"/>
                  </a:lnTo>
                  <a:lnTo>
                    <a:pt x="578675" y="306171"/>
                  </a:lnTo>
                  <a:lnTo>
                    <a:pt x="579170" y="304596"/>
                  </a:lnTo>
                  <a:lnTo>
                    <a:pt x="578065" y="303149"/>
                  </a:lnTo>
                  <a:lnTo>
                    <a:pt x="576605" y="302666"/>
                  </a:lnTo>
                  <a:lnTo>
                    <a:pt x="570064" y="302082"/>
                  </a:lnTo>
                  <a:lnTo>
                    <a:pt x="563321" y="303834"/>
                  </a:lnTo>
                  <a:lnTo>
                    <a:pt x="556806" y="306870"/>
                  </a:lnTo>
                  <a:lnTo>
                    <a:pt x="545592" y="313207"/>
                  </a:lnTo>
                  <a:lnTo>
                    <a:pt x="540600" y="316598"/>
                  </a:lnTo>
                  <a:lnTo>
                    <a:pt x="535863" y="320471"/>
                  </a:lnTo>
                  <a:lnTo>
                    <a:pt x="544233" y="305447"/>
                  </a:lnTo>
                  <a:lnTo>
                    <a:pt x="551776" y="290004"/>
                  </a:lnTo>
                  <a:lnTo>
                    <a:pt x="555447" y="281228"/>
                  </a:lnTo>
                  <a:lnTo>
                    <a:pt x="558393" y="274205"/>
                  </a:lnTo>
                  <a:lnTo>
                    <a:pt x="563956" y="258102"/>
                  </a:lnTo>
                  <a:lnTo>
                    <a:pt x="564324" y="258330"/>
                  </a:lnTo>
                  <a:lnTo>
                    <a:pt x="565416" y="258330"/>
                  </a:lnTo>
                  <a:lnTo>
                    <a:pt x="602881" y="227253"/>
                  </a:lnTo>
                  <a:lnTo>
                    <a:pt x="608482" y="211582"/>
                  </a:lnTo>
                  <a:lnTo>
                    <a:pt x="608965" y="209524"/>
                  </a:lnTo>
                  <a:close/>
                </a:path>
                <a:path w="610870" h="4887595">
                  <a:moveTo>
                    <a:pt x="610603" y="2470416"/>
                  </a:moveTo>
                  <a:lnTo>
                    <a:pt x="608774" y="2468473"/>
                  </a:lnTo>
                  <a:lnTo>
                    <a:pt x="606590" y="2468956"/>
                  </a:lnTo>
                  <a:lnTo>
                    <a:pt x="599922" y="2471407"/>
                  </a:lnTo>
                  <a:lnTo>
                    <a:pt x="572592" y="2500617"/>
                  </a:lnTo>
                  <a:lnTo>
                    <a:pt x="569125" y="2506141"/>
                  </a:lnTo>
                  <a:lnTo>
                    <a:pt x="570090" y="2502268"/>
                  </a:lnTo>
                  <a:lnTo>
                    <a:pt x="570191" y="2501798"/>
                  </a:lnTo>
                  <a:lnTo>
                    <a:pt x="570230" y="2501620"/>
                  </a:lnTo>
                  <a:lnTo>
                    <a:pt x="571804" y="2494394"/>
                  </a:lnTo>
                  <a:lnTo>
                    <a:pt x="572897" y="2488704"/>
                  </a:lnTo>
                  <a:lnTo>
                    <a:pt x="572973" y="2488133"/>
                  </a:lnTo>
                  <a:lnTo>
                    <a:pt x="573087" y="2487244"/>
                  </a:lnTo>
                  <a:lnTo>
                    <a:pt x="573620" y="2483129"/>
                  </a:lnTo>
                  <a:lnTo>
                    <a:pt x="574116" y="2477439"/>
                  </a:lnTo>
                  <a:lnTo>
                    <a:pt x="574230" y="2476703"/>
                  </a:lnTo>
                  <a:lnTo>
                    <a:pt x="574319" y="2474772"/>
                  </a:lnTo>
                  <a:lnTo>
                    <a:pt x="574433" y="2472474"/>
                  </a:lnTo>
                  <a:lnTo>
                    <a:pt x="574535" y="2470416"/>
                  </a:lnTo>
                  <a:lnTo>
                    <a:pt x="574624" y="2468473"/>
                  </a:lnTo>
                  <a:lnTo>
                    <a:pt x="574814" y="2464676"/>
                  </a:lnTo>
                  <a:lnTo>
                    <a:pt x="574700" y="2459393"/>
                  </a:lnTo>
                  <a:lnTo>
                    <a:pt x="574560" y="2452738"/>
                  </a:lnTo>
                  <a:lnTo>
                    <a:pt x="573544" y="2440838"/>
                  </a:lnTo>
                  <a:lnTo>
                    <a:pt x="573506" y="2440584"/>
                  </a:lnTo>
                  <a:lnTo>
                    <a:pt x="571779" y="2428875"/>
                  </a:lnTo>
                  <a:lnTo>
                    <a:pt x="572287" y="2428875"/>
                  </a:lnTo>
                  <a:lnTo>
                    <a:pt x="582688" y="2416035"/>
                  </a:lnTo>
                  <a:lnTo>
                    <a:pt x="584022" y="2411425"/>
                  </a:lnTo>
                  <a:lnTo>
                    <a:pt x="588264" y="2396858"/>
                  </a:lnTo>
                  <a:lnTo>
                    <a:pt x="588225" y="2396198"/>
                  </a:lnTo>
                  <a:lnTo>
                    <a:pt x="587248" y="2377465"/>
                  </a:lnTo>
                  <a:lnTo>
                    <a:pt x="577875" y="2363952"/>
                  </a:lnTo>
                  <a:lnTo>
                    <a:pt x="576783" y="2363228"/>
                  </a:lnTo>
                  <a:lnTo>
                    <a:pt x="575449" y="2363584"/>
                  </a:lnTo>
                  <a:lnTo>
                    <a:pt x="574471" y="2364435"/>
                  </a:lnTo>
                  <a:lnTo>
                    <a:pt x="569493" y="2368550"/>
                  </a:lnTo>
                  <a:lnTo>
                    <a:pt x="569595" y="2369528"/>
                  </a:lnTo>
                  <a:lnTo>
                    <a:pt x="570699" y="2379815"/>
                  </a:lnTo>
                  <a:lnTo>
                    <a:pt x="569417" y="2391981"/>
                  </a:lnTo>
                  <a:lnTo>
                    <a:pt x="568820" y="2398471"/>
                  </a:lnTo>
                  <a:lnTo>
                    <a:pt x="568312" y="2404961"/>
                  </a:lnTo>
                  <a:lnTo>
                    <a:pt x="567905" y="2411425"/>
                  </a:lnTo>
                  <a:lnTo>
                    <a:pt x="563219" y="2396198"/>
                  </a:lnTo>
                  <a:lnTo>
                    <a:pt x="543090" y="2352446"/>
                  </a:lnTo>
                  <a:lnTo>
                    <a:pt x="547649" y="2343366"/>
                  </a:lnTo>
                  <a:lnTo>
                    <a:pt x="552462" y="2333777"/>
                  </a:lnTo>
                  <a:lnTo>
                    <a:pt x="555142" y="2313330"/>
                  </a:lnTo>
                  <a:lnTo>
                    <a:pt x="551561" y="2292870"/>
                  </a:lnTo>
                  <a:lnTo>
                    <a:pt x="542112" y="2274201"/>
                  </a:lnTo>
                  <a:lnTo>
                    <a:pt x="540740" y="2272220"/>
                  </a:lnTo>
                  <a:lnTo>
                    <a:pt x="537387" y="2272220"/>
                  </a:lnTo>
                  <a:lnTo>
                    <a:pt x="536765" y="2274938"/>
                  </a:lnTo>
                  <a:lnTo>
                    <a:pt x="534136" y="2291042"/>
                  </a:lnTo>
                  <a:lnTo>
                    <a:pt x="534009" y="2292870"/>
                  </a:lnTo>
                  <a:lnTo>
                    <a:pt x="533946" y="2309457"/>
                  </a:lnTo>
                  <a:lnTo>
                    <a:pt x="535432" y="2326322"/>
                  </a:lnTo>
                  <a:lnTo>
                    <a:pt x="537616" y="2343366"/>
                  </a:lnTo>
                  <a:lnTo>
                    <a:pt x="529869" y="2331643"/>
                  </a:lnTo>
                  <a:lnTo>
                    <a:pt x="521589" y="2320340"/>
                  </a:lnTo>
                  <a:lnTo>
                    <a:pt x="512813" y="2309457"/>
                  </a:lnTo>
                  <a:lnTo>
                    <a:pt x="503555" y="2299030"/>
                  </a:lnTo>
                  <a:lnTo>
                    <a:pt x="499795" y="2292413"/>
                  </a:lnTo>
                  <a:lnTo>
                    <a:pt x="487375" y="2273655"/>
                  </a:lnTo>
                  <a:lnTo>
                    <a:pt x="487375" y="2282926"/>
                  </a:lnTo>
                  <a:lnTo>
                    <a:pt x="485673" y="2281466"/>
                  </a:lnTo>
                  <a:lnTo>
                    <a:pt x="484822" y="2280628"/>
                  </a:lnTo>
                  <a:lnTo>
                    <a:pt x="484454" y="2279904"/>
                  </a:lnTo>
                  <a:lnTo>
                    <a:pt x="484174" y="2279231"/>
                  </a:lnTo>
                  <a:lnTo>
                    <a:pt x="483844" y="2278684"/>
                  </a:lnTo>
                  <a:lnTo>
                    <a:pt x="484949" y="2279904"/>
                  </a:lnTo>
                  <a:lnTo>
                    <a:pt x="486283" y="2281466"/>
                  </a:lnTo>
                  <a:lnTo>
                    <a:pt x="487375" y="2282926"/>
                  </a:lnTo>
                  <a:lnTo>
                    <a:pt x="487375" y="2273655"/>
                  </a:lnTo>
                  <a:lnTo>
                    <a:pt x="462673" y="2262098"/>
                  </a:lnTo>
                  <a:lnTo>
                    <a:pt x="461746" y="2262098"/>
                  </a:lnTo>
                  <a:lnTo>
                    <a:pt x="459765" y="2260879"/>
                  </a:lnTo>
                  <a:lnTo>
                    <a:pt x="456234" y="2262454"/>
                  </a:lnTo>
                  <a:lnTo>
                    <a:pt x="457327" y="2265362"/>
                  </a:lnTo>
                  <a:lnTo>
                    <a:pt x="460222" y="2272220"/>
                  </a:lnTo>
                  <a:lnTo>
                    <a:pt x="486829" y="2300897"/>
                  </a:lnTo>
                  <a:lnTo>
                    <a:pt x="502945" y="2308479"/>
                  </a:lnTo>
                  <a:lnTo>
                    <a:pt x="514946" y="2322868"/>
                  </a:lnTo>
                  <a:lnTo>
                    <a:pt x="526059" y="2337866"/>
                  </a:lnTo>
                  <a:lnTo>
                    <a:pt x="536257" y="2353424"/>
                  </a:lnTo>
                  <a:lnTo>
                    <a:pt x="545401" y="2369528"/>
                  </a:lnTo>
                  <a:lnTo>
                    <a:pt x="535800" y="2362568"/>
                  </a:lnTo>
                  <a:lnTo>
                    <a:pt x="525653" y="2356561"/>
                  </a:lnTo>
                  <a:lnTo>
                    <a:pt x="514972" y="2351468"/>
                  </a:lnTo>
                  <a:lnTo>
                    <a:pt x="503796" y="2347239"/>
                  </a:lnTo>
                  <a:lnTo>
                    <a:pt x="501484" y="2346515"/>
                  </a:lnTo>
                  <a:lnTo>
                    <a:pt x="499541" y="2349296"/>
                  </a:lnTo>
                  <a:lnTo>
                    <a:pt x="536714" y="2383510"/>
                  </a:lnTo>
                  <a:lnTo>
                    <a:pt x="552094" y="2387206"/>
                  </a:lnTo>
                  <a:lnTo>
                    <a:pt x="552704" y="2387206"/>
                  </a:lnTo>
                  <a:lnTo>
                    <a:pt x="553186" y="2386965"/>
                  </a:lnTo>
                  <a:lnTo>
                    <a:pt x="553669" y="2386596"/>
                  </a:lnTo>
                  <a:lnTo>
                    <a:pt x="560324" y="2404173"/>
                  </a:lnTo>
                  <a:lnTo>
                    <a:pt x="565378" y="2422182"/>
                  </a:lnTo>
                  <a:lnTo>
                    <a:pt x="568655" y="2440584"/>
                  </a:lnTo>
                  <a:lnTo>
                    <a:pt x="568680" y="2440838"/>
                  </a:lnTo>
                  <a:lnTo>
                    <a:pt x="569976" y="2459393"/>
                  </a:lnTo>
                  <a:lnTo>
                    <a:pt x="564959" y="2447747"/>
                  </a:lnTo>
                  <a:lnTo>
                    <a:pt x="558558" y="2436838"/>
                  </a:lnTo>
                  <a:lnTo>
                    <a:pt x="550900" y="2426690"/>
                  </a:lnTo>
                  <a:lnTo>
                    <a:pt x="542112" y="2417368"/>
                  </a:lnTo>
                  <a:lnTo>
                    <a:pt x="539927" y="2415298"/>
                  </a:lnTo>
                  <a:lnTo>
                    <a:pt x="537286" y="2417368"/>
                  </a:lnTo>
                  <a:lnTo>
                    <a:pt x="537108" y="2417368"/>
                  </a:lnTo>
                  <a:lnTo>
                    <a:pt x="556209" y="2464244"/>
                  </a:lnTo>
                  <a:lnTo>
                    <a:pt x="568629" y="2474772"/>
                  </a:lnTo>
                  <a:lnTo>
                    <a:pt x="569379" y="2474772"/>
                  </a:lnTo>
                  <a:lnTo>
                    <a:pt x="568883" y="2481554"/>
                  </a:lnTo>
                  <a:lnTo>
                    <a:pt x="567931" y="2488133"/>
                  </a:lnTo>
                  <a:lnTo>
                    <a:pt x="567829" y="2488704"/>
                  </a:lnTo>
                  <a:lnTo>
                    <a:pt x="567766" y="2489060"/>
                  </a:lnTo>
                  <a:lnTo>
                    <a:pt x="567639" y="2489670"/>
                  </a:lnTo>
                  <a:lnTo>
                    <a:pt x="567588" y="2489924"/>
                  </a:lnTo>
                  <a:lnTo>
                    <a:pt x="566572" y="2495118"/>
                  </a:lnTo>
                  <a:lnTo>
                    <a:pt x="563791" y="2507056"/>
                  </a:lnTo>
                  <a:lnTo>
                    <a:pt x="560412" y="2518892"/>
                  </a:lnTo>
                  <a:lnTo>
                    <a:pt x="560298" y="2519222"/>
                  </a:lnTo>
                  <a:lnTo>
                    <a:pt x="556463" y="2530576"/>
                  </a:lnTo>
                  <a:lnTo>
                    <a:pt x="551967" y="2542108"/>
                  </a:lnTo>
                  <a:lnTo>
                    <a:pt x="553885" y="2528392"/>
                  </a:lnTo>
                  <a:lnTo>
                    <a:pt x="553808" y="2522651"/>
                  </a:lnTo>
                  <a:lnTo>
                    <a:pt x="553707" y="2514816"/>
                  </a:lnTo>
                  <a:lnTo>
                    <a:pt x="550735" y="2501620"/>
                  </a:lnTo>
                  <a:lnTo>
                    <a:pt x="544309" y="2489060"/>
                  </a:lnTo>
                  <a:lnTo>
                    <a:pt x="543090" y="2487244"/>
                  </a:lnTo>
                  <a:lnTo>
                    <a:pt x="540080" y="2487244"/>
                  </a:lnTo>
                  <a:lnTo>
                    <a:pt x="539381" y="2489924"/>
                  </a:lnTo>
                  <a:lnTo>
                    <a:pt x="536155" y="2505608"/>
                  </a:lnTo>
                  <a:lnTo>
                    <a:pt x="536079" y="2507056"/>
                  </a:lnTo>
                  <a:lnTo>
                    <a:pt x="535203" y="2522651"/>
                  </a:lnTo>
                  <a:lnTo>
                    <a:pt x="537540" y="2539314"/>
                  </a:lnTo>
                  <a:lnTo>
                    <a:pt x="544182" y="2554097"/>
                  </a:lnTo>
                  <a:lnTo>
                    <a:pt x="544550" y="2554579"/>
                  </a:lnTo>
                  <a:lnTo>
                    <a:pt x="544918" y="2554833"/>
                  </a:lnTo>
                  <a:lnTo>
                    <a:pt x="545287" y="2554833"/>
                  </a:lnTo>
                  <a:lnTo>
                    <a:pt x="545160" y="2557005"/>
                  </a:lnTo>
                  <a:lnTo>
                    <a:pt x="520141" y="2599436"/>
                  </a:lnTo>
                  <a:lnTo>
                    <a:pt x="504278" y="2620467"/>
                  </a:lnTo>
                  <a:lnTo>
                    <a:pt x="508165" y="2611475"/>
                  </a:lnTo>
                  <a:lnTo>
                    <a:pt x="510895" y="2601938"/>
                  </a:lnTo>
                  <a:lnTo>
                    <a:pt x="512457" y="2592324"/>
                  </a:lnTo>
                  <a:lnTo>
                    <a:pt x="512584" y="2589733"/>
                  </a:lnTo>
                  <a:lnTo>
                    <a:pt x="512838" y="2584259"/>
                  </a:lnTo>
                  <a:lnTo>
                    <a:pt x="512914" y="2580500"/>
                  </a:lnTo>
                  <a:lnTo>
                    <a:pt x="510857" y="2579420"/>
                  </a:lnTo>
                  <a:lnTo>
                    <a:pt x="491007" y="2617927"/>
                  </a:lnTo>
                  <a:lnTo>
                    <a:pt x="489927" y="2635732"/>
                  </a:lnTo>
                  <a:lnTo>
                    <a:pt x="490169" y="2636101"/>
                  </a:lnTo>
                  <a:lnTo>
                    <a:pt x="480225" y="2645473"/>
                  </a:lnTo>
                  <a:lnTo>
                    <a:pt x="469734" y="2654109"/>
                  </a:lnTo>
                  <a:lnTo>
                    <a:pt x="458698" y="2661983"/>
                  </a:lnTo>
                  <a:lnTo>
                    <a:pt x="447103" y="2669044"/>
                  </a:lnTo>
                  <a:lnTo>
                    <a:pt x="453364" y="2660929"/>
                  </a:lnTo>
                  <a:lnTo>
                    <a:pt x="458190" y="2651950"/>
                  </a:lnTo>
                  <a:lnTo>
                    <a:pt x="461594" y="2642285"/>
                  </a:lnTo>
                  <a:lnTo>
                    <a:pt x="463537" y="2632214"/>
                  </a:lnTo>
                  <a:lnTo>
                    <a:pt x="463892" y="2629674"/>
                  </a:lnTo>
                  <a:lnTo>
                    <a:pt x="460362" y="2628823"/>
                  </a:lnTo>
                  <a:lnTo>
                    <a:pt x="435978" y="2662783"/>
                  </a:lnTo>
                  <a:lnTo>
                    <a:pt x="433489" y="2675331"/>
                  </a:lnTo>
                  <a:lnTo>
                    <a:pt x="433120" y="2675699"/>
                  </a:lnTo>
                  <a:lnTo>
                    <a:pt x="432993" y="2675940"/>
                  </a:lnTo>
                  <a:lnTo>
                    <a:pt x="432879" y="2676182"/>
                  </a:lnTo>
                  <a:lnTo>
                    <a:pt x="425894" y="2679154"/>
                  </a:lnTo>
                  <a:lnTo>
                    <a:pt x="418465" y="2681922"/>
                  </a:lnTo>
                  <a:lnTo>
                    <a:pt x="410984" y="2684348"/>
                  </a:lnTo>
                  <a:lnTo>
                    <a:pt x="403313" y="2686481"/>
                  </a:lnTo>
                  <a:lnTo>
                    <a:pt x="401243" y="2686964"/>
                  </a:lnTo>
                  <a:lnTo>
                    <a:pt x="402094" y="2689504"/>
                  </a:lnTo>
                  <a:lnTo>
                    <a:pt x="454609" y="2670797"/>
                  </a:lnTo>
                  <a:lnTo>
                    <a:pt x="469607" y="2660688"/>
                  </a:lnTo>
                  <a:lnTo>
                    <a:pt x="469976" y="2660929"/>
                  </a:lnTo>
                  <a:lnTo>
                    <a:pt x="485698" y="2664422"/>
                  </a:lnTo>
                  <a:lnTo>
                    <a:pt x="501332" y="2663025"/>
                  </a:lnTo>
                  <a:lnTo>
                    <a:pt x="507403" y="2660688"/>
                  </a:lnTo>
                  <a:lnTo>
                    <a:pt x="516013" y="2657348"/>
                  </a:lnTo>
                  <a:lnTo>
                    <a:pt x="525818" y="2650020"/>
                  </a:lnTo>
                  <a:lnTo>
                    <a:pt x="528739" y="2647848"/>
                  </a:lnTo>
                  <a:lnTo>
                    <a:pt x="530517" y="2645943"/>
                  </a:lnTo>
                  <a:lnTo>
                    <a:pt x="529094" y="2643365"/>
                  </a:lnTo>
                  <a:lnTo>
                    <a:pt x="526783" y="2643124"/>
                  </a:lnTo>
                  <a:lnTo>
                    <a:pt x="515912" y="2642705"/>
                  </a:lnTo>
                  <a:lnTo>
                    <a:pt x="504532" y="2643581"/>
                  </a:lnTo>
                  <a:lnTo>
                    <a:pt x="493229" y="2645943"/>
                  </a:lnTo>
                  <a:lnTo>
                    <a:pt x="482625" y="2650020"/>
                  </a:lnTo>
                  <a:lnTo>
                    <a:pt x="490474" y="2642666"/>
                  </a:lnTo>
                  <a:lnTo>
                    <a:pt x="497941" y="2634996"/>
                  </a:lnTo>
                  <a:lnTo>
                    <a:pt x="505028" y="2627020"/>
                  </a:lnTo>
                  <a:lnTo>
                    <a:pt x="510324" y="2620467"/>
                  </a:lnTo>
                  <a:lnTo>
                    <a:pt x="511708" y="2618778"/>
                  </a:lnTo>
                  <a:lnTo>
                    <a:pt x="515759" y="2613469"/>
                  </a:lnTo>
                  <a:lnTo>
                    <a:pt x="519747" y="2608072"/>
                  </a:lnTo>
                  <a:lnTo>
                    <a:pt x="523659" y="2602611"/>
                  </a:lnTo>
                  <a:lnTo>
                    <a:pt x="527519" y="2597099"/>
                  </a:lnTo>
                  <a:lnTo>
                    <a:pt x="544512" y="2598064"/>
                  </a:lnTo>
                  <a:lnTo>
                    <a:pt x="547217" y="2597099"/>
                  </a:lnTo>
                  <a:lnTo>
                    <a:pt x="559866" y="2592616"/>
                  </a:lnTo>
                  <a:lnTo>
                    <a:pt x="572274" y="2581910"/>
                  </a:lnTo>
                  <a:lnTo>
                    <a:pt x="572566" y="2581351"/>
                  </a:lnTo>
                  <a:lnTo>
                    <a:pt x="580313" y="2567063"/>
                  </a:lnTo>
                  <a:lnTo>
                    <a:pt x="580796" y="2565489"/>
                  </a:lnTo>
                  <a:lnTo>
                    <a:pt x="579704" y="2564028"/>
                  </a:lnTo>
                  <a:lnTo>
                    <a:pt x="578243" y="2563545"/>
                  </a:lnTo>
                  <a:lnTo>
                    <a:pt x="571703" y="2562961"/>
                  </a:lnTo>
                  <a:lnTo>
                    <a:pt x="564959" y="2564714"/>
                  </a:lnTo>
                  <a:lnTo>
                    <a:pt x="558431" y="2567749"/>
                  </a:lnTo>
                  <a:lnTo>
                    <a:pt x="547230" y="2574086"/>
                  </a:lnTo>
                  <a:lnTo>
                    <a:pt x="542239" y="2577477"/>
                  </a:lnTo>
                  <a:lnTo>
                    <a:pt x="537489" y="2581351"/>
                  </a:lnTo>
                  <a:lnTo>
                    <a:pt x="545871" y="2566327"/>
                  </a:lnTo>
                  <a:lnTo>
                    <a:pt x="553415" y="2550896"/>
                  </a:lnTo>
                  <a:lnTo>
                    <a:pt x="557085" y="2542108"/>
                  </a:lnTo>
                  <a:lnTo>
                    <a:pt x="560019" y="2535097"/>
                  </a:lnTo>
                  <a:lnTo>
                    <a:pt x="565581" y="2518981"/>
                  </a:lnTo>
                  <a:lnTo>
                    <a:pt x="565962" y="2519222"/>
                  </a:lnTo>
                  <a:lnTo>
                    <a:pt x="567055" y="2519222"/>
                  </a:lnTo>
                  <a:lnTo>
                    <a:pt x="604520" y="2488133"/>
                  </a:lnTo>
                  <a:lnTo>
                    <a:pt x="610120" y="2472474"/>
                  </a:lnTo>
                  <a:lnTo>
                    <a:pt x="610603" y="247041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20" y="986547"/>
            <a:ext cx="5314315" cy="1257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415"/>
              </a:lnSpc>
              <a:spcBef>
                <a:spcPts val="125"/>
              </a:spcBef>
            </a:pPr>
            <a:r>
              <a:rPr sz="4000" spc="-25" dirty="0">
                <a:solidFill>
                  <a:schemeClr val="tx1"/>
                </a:solidFill>
                <a:latin typeface="Tahoma" panose="020B0604030504040204"/>
                <a:cs typeface="Tahoma" panose="020B0604030504040204"/>
              </a:rPr>
              <a:t>OUR</a:t>
            </a:r>
            <a:endParaRPr sz="4000">
              <a:solidFill>
                <a:schemeClr val="tx1"/>
              </a:solidFill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5255"/>
              </a:lnSpc>
              <a:tabLst>
                <a:tab pos="5300980" algn="l"/>
              </a:tabLst>
            </a:pPr>
            <a:r>
              <a:rPr sz="4700" u="heavy" spc="445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PROBLEMS</a:t>
            </a:r>
            <a:r>
              <a:rPr sz="4700" u="heavy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sz="4700" u="heavy" dirty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20613" y="6569826"/>
            <a:ext cx="206375" cy="428625"/>
          </a:xfrm>
          <a:custGeom>
            <a:avLst/>
            <a:gdLst/>
            <a:ahLst/>
            <a:cxnLst/>
            <a:rect l="l" t="t" r="r" b="b"/>
            <a:pathLst>
              <a:path w="206375" h="428625">
                <a:moveTo>
                  <a:pt x="81096" y="83044"/>
                </a:moveTo>
                <a:lnTo>
                  <a:pt x="73152" y="83044"/>
                </a:lnTo>
                <a:lnTo>
                  <a:pt x="80931" y="71236"/>
                </a:lnTo>
                <a:lnTo>
                  <a:pt x="89226" y="59840"/>
                </a:lnTo>
                <a:lnTo>
                  <a:pt x="98002" y="48903"/>
                </a:lnTo>
                <a:lnTo>
                  <a:pt x="107224" y="38469"/>
                </a:lnTo>
                <a:lnTo>
                  <a:pt x="111071" y="31796"/>
                </a:lnTo>
                <a:lnTo>
                  <a:pt x="114735" y="25020"/>
                </a:lnTo>
                <a:lnTo>
                  <a:pt x="118648" y="18685"/>
                </a:lnTo>
                <a:lnTo>
                  <a:pt x="118765" y="18496"/>
                </a:lnTo>
                <a:lnTo>
                  <a:pt x="148258" y="1221"/>
                </a:lnTo>
                <a:lnTo>
                  <a:pt x="149191" y="1221"/>
                </a:lnTo>
                <a:lnTo>
                  <a:pt x="151189" y="0"/>
                </a:lnTo>
                <a:lnTo>
                  <a:pt x="154853" y="1587"/>
                </a:lnTo>
                <a:lnTo>
                  <a:pt x="150751" y="11357"/>
                </a:lnTo>
                <a:lnTo>
                  <a:pt x="147603" y="17952"/>
                </a:lnTo>
                <a:lnTo>
                  <a:pt x="126764" y="17952"/>
                </a:lnTo>
                <a:lnTo>
                  <a:pt x="126619" y="18242"/>
                </a:lnTo>
                <a:lnTo>
                  <a:pt x="126270" y="18496"/>
                </a:lnTo>
                <a:lnTo>
                  <a:pt x="125543" y="19295"/>
                </a:lnTo>
                <a:lnTo>
                  <a:pt x="124322" y="20761"/>
                </a:lnTo>
                <a:lnTo>
                  <a:pt x="123223" y="22348"/>
                </a:lnTo>
                <a:lnTo>
                  <a:pt x="144972" y="22348"/>
                </a:lnTo>
                <a:lnTo>
                  <a:pt x="143568" y="24663"/>
                </a:lnTo>
                <a:lnTo>
                  <a:pt x="107713" y="47994"/>
                </a:lnTo>
                <a:lnTo>
                  <a:pt x="95783" y="62506"/>
                </a:lnTo>
                <a:lnTo>
                  <a:pt x="84631" y="77625"/>
                </a:lnTo>
                <a:lnTo>
                  <a:pt x="81096" y="83044"/>
                </a:lnTo>
                <a:close/>
              </a:path>
              <a:path w="206375" h="428625">
                <a:moveTo>
                  <a:pt x="48204" y="151555"/>
                </a:moveTo>
                <a:lnTo>
                  <a:pt x="42743" y="151555"/>
                </a:lnTo>
                <a:lnTo>
                  <a:pt x="47426" y="136252"/>
                </a:lnTo>
                <a:lnTo>
                  <a:pt x="53184" y="121177"/>
                </a:lnTo>
                <a:lnTo>
                  <a:pt x="59951" y="106423"/>
                </a:lnTo>
                <a:lnTo>
                  <a:pt x="67656" y="92081"/>
                </a:lnTo>
                <a:lnTo>
                  <a:pt x="58243" y="73264"/>
                </a:lnTo>
                <a:lnTo>
                  <a:pt x="55551" y="52650"/>
                </a:lnTo>
                <a:lnTo>
                  <a:pt x="59155" y="32059"/>
                </a:lnTo>
                <a:lnTo>
                  <a:pt x="68633" y="13311"/>
                </a:lnTo>
                <a:lnTo>
                  <a:pt x="69977" y="11357"/>
                </a:lnTo>
                <a:lnTo>
                  <a:pt x="73274" y="11357"/>
                </a:lnTo>
                <a:lnTo>
                  <a:pt x="74007" y="14044"/>
                </a:lnTo>
                <a:lnTo>
                  <a:pt x="76658" y="30408"/>
                </a:lnTo>
                <a:lnTo>
                  <a:pt x="76765" y="32059"/>
                </a:lnTo>
                <a:lnTo>
                  <a:pt x="76833" y="48903"/>
                </a:lnTo>
                <a:lnTo>
                  <a:pt x="75346" y="65857"/>
                </a:lnTo>
                <a:lnTo>
                  <a:pt x="73152" y="83044"/>
                </a:lnTo>
                <a:lnTo>
                  <a:pt x="81096" y="83044"/>
                </a:lnTo>
                <a:lnTo>
                  <a:pt x="74396" y="93316"/>
                </a:lnTo>
                <a:lnTo>
                  <a:pt x="65214" y="109545"/>
                </a:lnTo>
                <a:lnTo>
                  <a:pt x="94223" y="109545"/>
                </a:lnTo>
                <a:lnTo>
                  <a:pt x="88158" y="115193"/>
                </a:lnTo>
                <a:lnTo>
                  <a:pt x="73917" y="123665"/>
                </a:lnTo>
                <a:lnTo>
                  <a:pt x="61035" y="126764"/>
                </a:lnTo>
                <a:lnTo>
                  <a:pt x="56909" y="126764"/>
                </a:lnTo>
                <a:lnTo>
                  <a:pt x="50179" y="144484"/>
                </a:lnTo>
                <a:lnTo>
                  <a:pt x="48204" y="151555"/>
                </a:lnTo>
                <a:close/>
              </a:path>
              <a:path w="206375" h="428625">
                <a:moveTo>
                  <a:pt x="144972" y="22348"/>
                </a:moveTo>
                <a:lnTo>
                  <a:pt x="123223" y="22348"/>
                </a:lnTo>
                <a:lnTo>
                  <a:pt x="124077" y="21493"/>
                </a:lnTo>
                <a:lnTo>
                  <a:pt x="125787" y="20028"/>
                </a:lnTo>
                <a:lnTo>
                  <a:pt x="126154" y="19295"/>
                </a:lnTo>
                <a:lnTo>
                  <a:pt x="126398" y="18685"/>
                </a:lnTo>
                <a:lnTo>
                  <a:pt x="126501" y="18242"/>
                </a:lnTo>
                <a:lnTo>
                  <a:pt x="126764" y="17952"/>
                </a:lnTo>
                <a:lnTo>
                  <a:pt x="147603" y="17952"/>
                </a:lnTo>
                <a:lnTo>
                  <a:pt x="147464" y="18242"/>
                </a:lnTo>
                <a:lnTo>
                  <a:pt x="144972" y="22348"/>
                </a:lnTo>
                <a:close/>
              </a:path>
              <a:path w="206375" h="428625">
                <a:moveTo>
                  <a:pt x="94223" y="109545"/>
                </a:moveTo>
                <a:lnTo>
                  <a:pt x="65214" y="109545"/>
                </a:lnTo>
                <a:lnTo>
                  <a:pt x="74848" y="102530"/>
                </a:lnTo>
                <a:lnTo>
                  <a:pt x="85044" y="96478"/>
                </a:lnTo>
                <a:lnTo>
                  <a:pt x="95766" y="91341"/>
                </a:lnTo>
                <a:lnTo>
                  <a:pt x="106980" y="87074"/>
                </a:lnTo>
                <a:lnTo>
                  <a:pt x="109178" y="86341"/>
                </a:lnTo>
                <a:lnTo>
                  <a:pt x="111254" y="89150"/>
                </a:lnTo>
                <a:lnTo>
                  <a:pt x="110033" y="91104"/>
                </a:lnTo>
                <a:lnTo>
                  <a:pt x="100498" y="103683"/>
                </a:lnTo>
                <a:lnTo>
                  <a:pt x="94223" y="109545"/>
                </a:lnTo>
                <a:close/>
              </a:path>
              <a:path w="206375" h="428625">
                <a:moveTo>
                  <a:pt x="46405" y="247056"/>
                </a:moveTo>
                <a:lnTo>
                  <a:pt x="41522" y="247056"/>
                </a:lnTo>
                <a:lnTo>
                  <a:pt x="39568" y="239240"/>
                </a:lnTo>
                <a:lnTo>
                  <a:pt x="38835" y="235210"/>
                </a:lnTo>
                <a:lnTo>
                  <a:pt x="37720" y="229348"/>
                </a:lnTo>
                <a:lnTo>
                  <a:pt x="37003" y="223853"/>
                </a:lnTo>
                <a:lnTo>
                  <a:pt x="36515" y="218113"/>
                </a:lnTo>
                <a:lnTo>
                  <a:pt x="36392" y="217258"/>
                </a:lnTo>
                <a:lnTo>
                  <a:pt x="36316" y="215670"/>
                </a:lnTo>
                <a:lnTo>
                  <a:pt x="36193" y="213106"/>
                </a:lnTo>
                <a:lnTo>
                  <a:pt x="36145" y="212100"/>
                </a:lnTo>
                <a:lnTo>
                  <a:pt x="36023" y="209564"/>
                </a:lnTo>
                <a:lnTo>
                  <a:pt x="35915" y="200161"/>
                </a:lnTo>
                <a:lnTo>
                  <a:pt x="36057" y="193169"/>
                </a:lnTo>
                <a:lnTo>
                  <a:pt x="37079" y="181193"/>
                </a:lnTo>
                <a:lnTo>
                  <a:pt x="38853" y="169141"/>
                </a:lnTo>
                <a:lnTo>
                  <a:pt x="38346" y="169141"/>
                </a:lnTo>
                <a:lnTo>
                  <a:pt x="27903" y="156200"/>
                </a:lnTo>
                <a:lnTo>
                  <a:pt x="22302" y="136870"/>
                </a:lnTo>
                <a:lnTo>
                  <a:pt x="23118" y="121177"/>
                </a:lnTo>
                <a:lnTo>
                  <a:pt x="23196" y="119681"/>
                </a:lnTo>
                <a:lnTo>
                  <a:pt x="23319" y="117311"/>
                </a:lnTo>
                <a:lnTo>
                  <a:pt x="32729" y="103683"/>
                </a:lnTo>
                <a:lnTo>
                  <a:pt x="33828" y="103072"/>
                </a:lnTo>
                <a:lnTo>
                  <a:pt x="35171" y="103316"/>
                </a:lnTo>
                <a:lnTo>
                  <a:pt x="36148" y="104171"/>
                </a:lnTo>
                <a:lnTo>
                  <a:pt x="41155" y="108201"/>
                </a:lnTo>
                <a:lnTo>
                  <a:pt x="39934" y="119681"/>
                </a:lnTo>
                <a:lnTo>
                  <a:pt x="41232" y="131926"/>
                </a:lnTo>
                <a:lnTo>
                  <a:pt x="41827" y="138442"/>
                </a:lnTo>
                <a:lnTo>
                  <a:pt x="42292" y="144484"/>
                </a:lnTo>
                <a:lnTo>
                  <a:pt x="42743" y="151555"/>
                </a:lnTo>
                <a:lnTo>
                  <a:pt x="48204" y="151555"/>
                </a:lnTo>
                <a:lnTo>
                  <a:pt x="45109" y="162638"/>
                </a:lnTo>
                <a:lnTo>
                  <a:pt x="41850" y="181193"/>
                </a:lnTo>
                <a:lnTo>
                  <a:pt x="40545" y="200161"/>
                </a:lnTo>
                <a:lnTo>
                  <a:pt x="57602" y="200161"/>
                </a:lnTo>
                <a:lnTo>
                  <a:pt x="54364" y="205053"/>
                </a:lnTo>
                <a:lnTo>
                  <a:pt x="42377" y="215426"/>
                </a:lnTo>
                <a:lnTo>
                  <a:pt x="42010" y="215670"/>
                </a:lnTo>
                <a:lnTo>
                  <a:pt x="41146" y="215670"/>
                </a:lnTo>
                <a:lnTo>
                  <a:pt x="41644" y="222509"/>
                </a:lnTo>
                <a:lnTo>
                  <a:pt x="42464" y="228249"/>
                </a:lnTo>
                <a:lnTo>
                  <a:pt x="42557" y="228904"/>
                </a:lnTo>
                <a:lnTo>
                  <a:pt x="42621" y="229348"/>
                </a:lnTo>
                <a:lnTo>
                  <a:pt x="43928" y="236004"/>
                </a:lnTo>
                <a:lnTo>
                  <a:pt x="46336" y="246751"/>
                </a:lnTo>
                <a:lnTo>
                  <a:pt x="46405" y="247056"/>
                </a:lnTo>
                <a:close/>
              </a:path>
              <a:path w="206375" h="428625">
                <a:moveTo>
                  <a:pt x="58497" y="127375"/>
                </a:moveTo>
                <a:lnTo>
                  <a:pt x="57886" y="127375"/>
                </a:lnTo>
                <a:lnTo>
                  <a:pt x="57276" y="127131"/>
                </a:lnTo>
                <a:lnTo>
                  <a:pt x="56909" y="126764"/>
                </a:lnTo>
                <a:lnTo>
                  <a:pt x="61035" y="126764"/>
                </a:lnTo>
                <a:lnTo>
                  <a:pt x="58497" y="127375"/>
                </a:lnTo>
                <a:close/>
              </a:path>
              <a:path w="206375" h="428625">
                <a:moveTo>
                  <a:pt x="57602" y="200161"/>
                </a:moveTo>
                <a:lnTo>
                  <a:pt x="40545" y="200161"/>
                </a:lnTo>
                <a:lnTo>
                  <a:pt x="45584" y="188422"/>
                </a:lnTo>
                <a:lnTo>
                  <a:pt x="52009" y="177415"/>
                </a:lnTo>
                <a:lnTo>
                  <a:pt x="59693" y="167187"/>
                </a:lnTo>
                <a:lnTo>
                  <a:pt x="68511" y="157784"/>
                </a:lnTo>
                <a:lnTo>
                  <a:pt x="70709" y="155708"/>
                </a:lnTo>
                <a:lnTo>
                  <a:pt x="73362" y="157784"/>
                </a:lnTo>
                <a:lnTo>
                  <a:pt x="73536" y="157784"/>
                </a:lnTo>
                <a:lnTo>
                  <a:pt x="73152" y="160470"/>
                </a:lnTo>
                <a:lnTo>
                  <a:pt x="69683" y="175927"/>
                </a:lnTo>
                <a:lnTo>
                  <a:pt x="63443" y="191337"/>
                </a:lnTo>
                <a:lnTo>
                  <a:pt x="57602" y="200161"/>
                </a:lnTo>
                <a:close/>
              </a:path>
              <a:path w="206375" h="428625">
                <a:moveTo>
                  <a:pt x="44697" y="260246"/>
                </a:moveTo>
                <a:lnTo>
                  <a:pt x="43598" y="260246"/>
                </a:lnTo>
                <a:lnTo>
                  <a:pt x="28222" y="253447"/>
                </a:lnTo>
                <a:lnTo>
                  <a:pt x="15479" y="242675"/>
                </a:lnTo>
                <a:lnTo>
                  <a:pt x="5987" y="228904"/>
                </a:lnTo>
                <a:lnTo>
                  <a:pt x="366" y="213106"/>
                </a:lnTo>
                <a:lnTo>
                  <a:pt x="0" y="210908"/>
                </a:lnTo>
                <a:lnTo>
                  <a:pt x="1709" y="208954"/>
                </a:lnTo>
                <a:lnTo>
                  <a:pt x="34286" y="236004"/>
                </a:lnTo>
                <a:lnTo>
                  <a:pt x="41522" y="247056"/>
                </a:lnTo>
                <a:lnTo>
                  <a:pt x="46405" y="247056"/>
                </a:lnTo>
                <a:lnTo>
                  <a:pt x="46683" y="248297"/>
                </a:lnTo>
                <a:lnTo>
                  <a:pt x="49986" y="260002"/>
                </a:lnTo>
                <a:lnTo>
                  <a:pt x="45063" y="260002"/>
                </a:lnTo>
                <a:lnTo>
                  <a:pt x="44697" y="260246"/>
                </a:lnTo>
                <a:close/>
              </a:path>
              <a:path w="206375" h="428625">
                <a:moveTo>
                  <a:pt x="71825" y="283571"/>
                </a:moveTo>
                <a:lnTo>
                  <a:pt x="58619" y="283571"/>
                </a:lnTo>
                <a:lnTo>
                  <a:pt x="56696" y="269787"/>
                </a:lnTo>
                <a:lnTo>
                  <a:pt x="56774" y="263909"/>
                </a:lnTo>
                <a:lnTo>
                  <a:pt x="56879" y="256094"/>
                </a:lnTo>
                <a:lnTo>
                  <a:pt x="58897" y="247056"/>
                </a:lnTo>
                <a:lnTo>
                  <a:pt x="59902" y="242675"/>
                </a:lnTo>
                <a:lnTo>
                  <a:pt x="66313" y="230081"/>
                </a:lnTo>
                <a:lnTo>
                  <a:pt x="67534" y="228249"/>
                </a:lnTo>
                <a:lnTo>
                  <a:pt x="70555" y="228249"/>
                </a:lnTo>
                <a:lnTo>
                  <a:pt x="71198" y="230692"/>
                </a:lnTo>
                <a:lnTo>
                  <a:pt x="74489" y="246751"/>
                </a:lnTo>
                <a:lnTo>
                  <a:pt x="75457" y="263909"/>
                </a:lnTo>
                <a:lnTo>
                  <a:pt x="73104" y="280701"/>
                </a:lnTo>
                <a:lnTo>
                  <a:pt x="71825" y="283571"/>
                </a:lnTo>
                <a:close/>
              </a:path>
              <a:path w="206375" h="428625">
                <a:moveTo>
                  <a:pt x="78748" y="322895"/>
                </a:moveTo>
                <a:lnTo>
                  <a:pt x="73274" y="322895"/>
                </a:lnTo>
                <a:lnTo>
                  <a:pt x="64865" y="307796"/>
                </a:lnTo>
                <a:lnTo>
                  <a:pt x="57291" y="292227"/>
                </a:lnTo>
                <a:lnTo>
                  <a:pt x="50656" y="276269"/>
                </a:lnTo>
                <a:lnTo>
                  <a:pt x="45147" y="260246"/>
                </a:lnTo>
                <a:lnTo>
                  <a:pt x="45063" y="260002"/>
                </a:lnTo>
                <a:lnTo>
                  <a:pt x="49986" y="260002"/>
                </a:lnTo>
                <a:lnTo>
                  <a:pt x="50055" y="260246"/>
                </a:lnTo>
                <a:lnTo>
                  <a:pt x="54045" y="272012"/>
                </a:lnTo>
                <a:lnTo>
                  <a:pt x="58619" y="283571"/>
                </a:lnTo>
                <a:lnTo>
                  <a:pt x="71825" y="283571"/>
                </a:lnTo>
                <a:lnTo>
                  <a:pt x="66435" y="295662"/>
                </a:lnTo>
                <a:lnTo>
                  <a:pt x="66191" y="296150"/>
                </a:lnTo>
                <a:lnTo>
                  <a:pt x="65702" y="296394"/>
                </a:lnTo>
                <a:lnTo>
                  <a:pt x="65329" y="296394"/>
                </a:lnTo>
                <a:lnTo>
                  <a:pt x="65458" y="298593"/>
                </a:lnTo>
                <a:lnTo>
                  <a:pt x="73093" y="313259"/>
                </a:lnTo>
                <a:lnTo>
                  <a:pt x="78748" y="322895"/>
                </a:lnTo>
                <a:close/>
              </a:path>
              <a:path w="206375" h="428625">
                <a:moveTo>
                  <a:pt x="66231" y="339792"/>
                </a:moveTo>
                <a:lnTo>
                  <a:pt x="50534" y="334198"/>
                </a:lnTo>
                <a:lnTo>
                  <a:pt x="50702" y="334198"/>
                </a:lnTo>
                <a:lnTo>
                  <a:pt x="38360" y="323470"/>
                </a:lnTo>
                <a:lnTo>
                  <a:pt x="30286" y="308485"/>
                </a:lnTo>
                <a:lnTo>
                  <a:pt x="29798" y="307019"/>
                </a:lnTo>
                <a:lnTo>
                  <a:pt x="30897" y="305432"/>
                </a:lnTo>
                <a:lnTo>
                  <a:pt x="32362" y="304943"/>
                </a:lnTo>
                <a:lnTo>
                  <a:pt x="38930" y="304426"/>
                </a:lnTo>
                <a:lnTo>
                  <a:pt x="45704" y="306210"/>
                </a:lnTo>
                <a:lnTo>
                  <a:pt x="52249" y="309254"/>
                </a:lnTo>
                <a:lnTo>
                  <a:pt x="63504" y="315446"/>
                </a:lnTo>
                <a:lnTo>
                  <a:pt x="68511" y="318987"/>
                </a:lnTo>
                <a:lnTo>
                  <a:pt x="73274" y="322895"/>
                </a:lnTo>
                <a:lnTo>
                  <a:pt x="78748" y="322895"/>
                </a:lnTo>
                <a:lnTo>
                  <a:pt x="81471" y="327536"/>
                </a:lnTo>
                <a:lnTo>
                  <a:pt x="88824" y="338772"/>
                </a:lnTo>
                <a:lnTo>
                  <a:pt x="83166" y="338772"/>
                </a:lnTo>
                <a:lnTo>
                  <a:pt x="66231" y="339792"/>
                </a:lnTo>
                <a:close/>
              </a:path>
              <a:path w="206375" h="428625">
                <a:moveTo>
                  <a:pt x="120115" y="362586"/>
                </a:moveTo>
                <a:lnTo>
                  <a:pt x="106492" y="362586"/>
                </a:lnTo>
                <a:lnTo>
                  <a:pt x="102526" y="353520"/>
                </a:lnTo>
                <a:lnTo>
                  <a:pt x="99758" y="343901"/>
                </a:lnTo>
                <a:lnTo>
                  <a:pt x="98214" y="334198"/>
                </a:lnTo>
                <a:lnTo>
                  <a:pt x="97951" y="327536"/>
                </a:lnTo>
                <a:lnTo>
                  <a:pt x="97893" y="326074"/>
                </a:lnTo>
                <a:lnTo>
                  <a:pt x="97821" y="322285"/>
                </a:lnTo>
                <a:lnTo>
                  <a:pt x="99897" y="321186"/>
                </a:lnTo>
                <a:lnTo>
                  <a:pt x="101607" y="322040"/>
                </a:lnTo>
                <a:lnTo>
                  <a:pt x="119808" y="360021"/>
                </a:lnTo>
                <a:lnTo>
                  <a:pt x="119895" y="360632"/>
                </a:lnTo>
                <a:lnTo>
                  <a:pt x="120115" y="362586"/>
                </a:lnTo>
                <a:close/>
              </a:path>
              <a:path w="206375" h="428625">
                <a:moveTo>
                  <a:pt x="135948" y="392140"/>
                </a:moveTo>
                <a:lnTo>
                  <a:pt x="128352" y="392140"/>
                </a:lnTo>
                <a:lnTo>
                  <a:pt x="120350" y="384578"/>
                </a:lnTo>
                <a:lnTo>
                  <a:pt x="95069" y="355344"/>
                </a:lnTo>
                <a:lnTo>
                  <a:pt x="83166" y="338772"/>
                </a:lnTo>
                <a:lnTo>
                  <a:pt x="88824" y="338772"/>
                </a:lnTo>
                <a:lnTo>
                  <a:pt x="90514" y="341355"/>
                </a:lnTo>
                <a:lnTo>
                  <a:pt x="100141" y="354648"/>
                </a:lnTo>
                <a:lnTo>
                  <a:pt x="104293" y="360021"/>
                </a:lnTo>
                <a:lnTo>
                  <a:pt x="106492" y="362586"/>
                </a:lnTo>
                <a:lnTo>
                  <a:pt x="120115" y="362586"/>
                </a:lnTo>
                <a:lnTo>
                  <a:pt x="120786" y="368545"/>
                </a:lnTo>
                <a:lnTo>
                  <a:pt x="120902" y="377973"/>
                </a:lnTo>
                <a:lnTo>
                  <a:pt x="120658" y="378340"/>
                </a:lnTo>
                <a:lnTo>
                  <a:pt x="130693" y="387789"/>
                </a:lnTo>
                <a:lnTo>
                  <a:pt x="135948" y="392140"/>
                </a:lnTo>
                <a:close/>
              </a:path>
              <a:path w="206375" h="428625">
                <a:moveTo>
                  <a:pt x="176358" y="411557"/>
                </a:moveTo>
                <a:lnTo>
                  <a:pt x="163890" y="411557"/>
                </a:lnTo>
                <a:lnTo>
                  <a:pt x="157639" y="403404"/>
                </a:lnTo>
                <a:lnTo>
                  <a:pt x="147159" y="371867"/>
                </a:lnTo>
                <a:lnTo>
                  <a:pt x="150578" y="371012"/>
                </a:lnTo>
                <a:lnTo>
                  <a:pt x="175059" y="405245"/>
                </a:lnTo>
                <a:lnTo>
                  <a:pt x="176358" y="411557"/>
                </a:lnTo>
                <a:close/>
              </a:path>
              <a:path w="206375" h="428625">
                <a:moveTo>
                  <a:pt x="125276" y="406651"/>
                </a:moveTo>
                <a:lnTo>
                  <a:pt x="109556" y="405245"/>
                </a:lnTo>
                <a:lnTo>
                  <a:pt x="94836" y="399526"/>
                </a:lnTo>
                <a:lnTo>
                  <a:pt x="82067" y="389941"/>
                </a:lnTo>
                <a:lnTo>
                  <a:pt x="80235" y="388110"/>
                </a:lnTo>
                <a:lnTo>
                  <a:pt x="81700" y="385423"/>
                </a:lnTo>
                <a:lnTo>
                  <a:pt x="84021" y="385179"/>
                </a:lnTo>
                <a:lnTo>
                  <a:pt x="97406" y="384578"/>
                </a:lnTo>
                <a:lnTo>
                  <a:pt x="93535" y="384578"/>
                </a:lnTo>
                <a:lnTo>
                  <a:pt x="104790" y="385423"/>
                </a:lnTo>
                <a:lnTo>
                  <a:pt x="105843" y="385423"/>
                </a:lnTo>
                <a:lnTo>
                  <a:pt x="117733" y="387961"/>
                </a:lnTo>
                <a:lnTo>
                  <a:pt x="128352" y="392140"/>
                </a:lnTo>
                <a:lnTo>
                  <a:pt x="135948" y="392140"/>
                </a:lnTo>
                <a:lnTo>
                  <a:pt x="141221" y="396506"/>
                </a:lnTo>
                <a:lnTo>
                  <a:pt x="150106" y="402887"/>
                </a:lnTo>
                <a:lnTo>
                  <a:pt x="141419" y="402887"/>
                </a:lnTo>
                <a:lnTo>
                  <a:pt x="141175" y="403131"/>
                </a:lnTo>
                <a:lnTo>
                  <a:pt x="141493" y="403131"/>
                </a:lnTo>
                <a:lnTo>
                  <a:pt x="125276" y="406651"/>
                </a:lnTo>
                <a:close/>
              </a:path>
              <a:path w="206375" h="428625">
                <a:moveTo>
                  <a:pt x="205956" y="428624"/>
                </a:moveTo>
                <a:lnTo>
                  <a:pt x="193177" y="428624"/>
                </a:lnTo>
                <a:lnTo>
                  <a:pt x="189488" y="427823"/>
                </a:lnTo>
                <a:lnTo>
                  <a:pt x="172515" y="421511"/>
                </a:lnTo>
                <a:lnTo>
                  <a:pt x="156480" y="413092"/>
                </a:lnTo>
                <a:lnTo>
                  <a:pt x="141419" y="402887"/>
                </a:lnTo>
                <a:lnTo>
                  <a:pt x="150106" y="402887"/>
                </a:lnTo>
                <a:lnTo>
                  <a:pt x="152275" y="404444"/>
                </a:lnTo>
                <a:lnTo>
                  <a:pt x="163890" y="411557"/>
                </a:lnTo>
                <a:lnTo>
                  <a:pt x="176358" y="411557"/>
                </a:lnTo>
                <a:lnTo>
                  <a:pt x="177690" y="418030"/>
                </a:lnTo>
                <a:lnTo>
                  <a:pt x="177934" y="418274"/>
                </a:lnTo>
                <a:lnTo>
                  <a:pt x="178056" y="418518"/>
                </a:lnTo>
                <a:lnTo>
                  <a:pt x="178178" y="418763"/>
                </a:lnTo>
                <a:lnTo>
                  <a:pt x="185323" y="421827"/>
                </a:lnTo>
                <a:lnTo>
                  <a:pt x="192650" y="424594"/>
                </a:lnTo>
                <a:lnTo>
                  <a:pt x="200161" y="427040"/>
                </a:lnTo>
                <a:lnTo>
                  <a:pt x="205956" y="428624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25720" y="6569826"/>
            <a:ext cx="204470" cy="428625"/>
          </a:xfrm>
          <a:custGeom>
            <a:avLst/>
            <a:gdLst/>
            <a:ahLst/>
            <a:cxnLst/>
            <a:rect l="l" t="t" r="r" b="b"/>
            <a:pathLst>
              <a:path w="204470" h="428625">
                <a:moveTo>
                  <a:pt x="147452" y="109545"/>
                </a:moveTo>
                <a:lnTo>
                  <a:pt x="140787" y="109545"/>
                </a:lnTo>
                <a:lnTo>
                  <a:pt x="131605" y="93316"/>
                </a:lnTo>
                <a:lnTo>
                  <a:pt x="121370" y="77625"/>
                </a:lnTo>
                <a:lnTo>
                  <a:pt x="110218" y="62506"/>
                </a:lnTo>
                <a:lnTo>
                  <a:pt x="98166" y="47994"/>
                </a:lnTo>
                <a:lnTo>
                  <a:pt x="81985" y="40346"/>
                </a:lnTo>
                <a:lnTo>
                  <a:pt x="74192" y="35887"/>
                </a:lnTo>
                <a:lnTo>
                  <a:pt x="52370" y="4518"/>
                </a:lnTo>
                <a:lnTo>
                  <a:pt x="51270" y="1587"/>
                </a:lnTo>
                <a:lnTo>
                  <a:pt x="54812" y="0"/>
                </a:lnTo>
                <a:lnTo>
                  <a:pt x="56810" y="1221"/>
                </a:lnTo>
                <a:lnTo>
                  <a:pt x="57743" y="1221"/>
                </a:lnTo>
                <a:lnTo>
                  <a:pt x="86844" y="17952"/>
                </a:lnTo>
                <a:lnTo>
                  <a:pt x="78992" y="17952"/>
                </a:lnTo>
                <a:lnTo>
                  <a:pt x="79319" y="18496"/>
                </a:lnTo>
                <a:lnTo>
                  <a:pt x="79603" y="19173"/>
                </a:lnTo>
                <a:lnTo>
                  <a:pt x="79969" y="19906"/>
                </a:lnTo>
                <a:lnTo>
                  <a:pt x="80824" y="20761"/>
                </a:lnTo>
                <a:lnTo>
                  <a:pt x="82534" y="22226"/>
                </a:lnTo>
                <a:lnTo>
                  <a:pt x="89622" y="22226"/>
                </a:lnTo>
                <a:lnTo>
                  <a:pt x="91358" y="25020"/>
                </a:lnTo>
                <a:lnTo>
                  <a:pt x="94998" y="31796"/>
                </a:lnTo>
                <a:lnTo>
                  <a:pt x="98777" y="38469"/>
                </a:lnTo>
                <a:lnTo>
                  <a:pt x="108070" y="48973"/>
                </a:lnTo>
                <a:lnTo>
                  <a:pt x="116882" y="59947"/>
                </a:lnTo>
                <a:lnTo>
                  <a:pt x="125190" y="71356"/>
                </a:lnTo>
                <a:lnTo>
                  <a:pt x="132971" y="83166"/>
                </a:lnTo>
                <a:lnTo>
                  <a:pt x="143048" y="83166"/>
                </a:lnTo>
                <a:lnTo>
                  <a:pt x="138467" y="92325"/>
                </a:lnTo>
                <a:lnTo>
                  <a:pt x="146121" y="106650"/>
                </a:lnTo>
                <a:lnTo>
                  <a:pt x="147452" y="109545"/>
                </a:lnTo>
                <a:close/>
              </a:path>
              <a:path w="204470" h="428625">
                <a:moveTo>
                  <a:pt x="143048" y="83166"/>
                </a:moveTo>
                <a:lnTo>
                  <a:pt x="132971" y="83166"/>
                </a:lnTo>
                <a:lnTo>
                  <a:pt x="130777" y="65979"/>
                </a:lnTo>
                <a:lnTo>
                  <a:pt x="129286" y="48973"/>
                </a:lnTo>
                <a:lnTo>
                  <a:pt x="129360" y="31796"/>
                </a:lnTo>
                <a:lnTo>
                  <a:pt x="129485" y="30408"/>
                </a:lnTo>
                <a:lnTo>
                  <a:pt x="132116" y="14166"/>
                </a:lnTo>
                <a:lnTo>
                  <a:pt x="132738" y="11432"/>
                </a:lnTo>
                <a:lnTo>
                  <a:pt x="136114" y="11432"/>
                </a:lnTo>
                <a:lnTo>
                  <a:pt x="137490" y="13433"/>
                </a:lnTo>
                <a:lnTo>
                  <a:pt x="146968" y="32252"/>
                </a:lnTo>
                <a:lnTo>
                  <a:pt x="150572" y="52879"/>
                </a:lnTo>
                <a:lnTo>
                  <a:pt x="147880" y="73507"/>
                </a:lnTo>
                <a:lnTo>
                  <a:pt x="143048" y="83166"/>
                </a:lnTo>
                <a:close/>
              </a:path>
              <a:path w="204470" h="428625">
                <a:moveTo>
                  <a:pt x="89622" y="22226"/>
                </a:moveTo>
                <a:lnTo>
                  <a:pt x="82534" y="22226"/>
                </a:lnTo>
                <a:lnTo>
                  <a:pt x="81435" y="20761"/>
                </a:lnTo>
                <a:lnTo>
                  <a:pt x="80103" y="19173"/>
                </a:lnTo>
                <a:lnTo>
                  <a:pt x="78992" y="17952"/>
                </a:lnTo>
                <a:lnTo>
                  <a:pt x="86844" y="17952"/>
                </a:lnTo>
                <a:lnTo>
                  <a:pt x="87305" y="18496"/>
                </a:lnTo>
                <a:lnTo>
                  <a:pt x="89622" y="22226"/>
                </a:lnTo>
                <a:close/>
              </a:path>
              <a:path w="204470" h="428625">
                <a:moveTo>
                  <a:pt x="148115" y="127375"/>
                </a:moveTo>
                <a:lnTo>
                  <a:pt x="147504" y="127375"/>
                </a:lnTo>
                <a:lnTo>
                  <a:pt x="132067" y="123648"/>
                </a:lnTo>
                <a:lnTo>
                  <a:pt x="117797" y="115147"/>
                </a:lnTo>
                <a:lnTo>
                  <a:pt x="105497" y="103692"/>
                </a:lnTo>
                <a:lnTo>
                  <a:pt x="95968" y="91104"/>
                </a:lnTo>
                <a:lnTo>
                  <a:pt x="94746" y="89150"/>
                </a:lnTo>
                <a:lnTo>
                  <a:pt x="96700" y="86341"/>
                </a:lnTo>
                <a:lnTo>
                  <a:pt x="140787" y="109545"/>
                </a:lnTo>
                <a:lnTo>
                  <a:pt x="147452" y="109545"/>
                </a:lnTo>
                <a:lnTo>
                  <a:pt x="152893" y="121376"/>
                </a:lnTo>
                <a:lnTo>
                  <a:pt x="154962" y="126764"/>
                </a:lnTo>
                <a:lnTo>
                  <a:pt x="149092" y="126764"/>
                </a:lnTo>
                <a:lnTo>
                  <a:pt x="148603" y="127131"/>
                </a:lnTo>
                <a:lnTo>
                  <a:pt x="148115" y="127375"/>
                </a:lnTo>
                <a:close/>
              </a:path>
              <a:path w="204470" h="428625">
                <a:moveTo>
                  <a:pt x="179566" y="151800"/>
                </a:moveTo>
                <a:lnTo>
                  <a:pt x="163380" y="151800"/>
                </a:lnTo>
                <a:lnTo>
                  <a:pt x="163792" y="145278"/>
                </a:lnTo>
                <a:lnTo>
                  <a:pt x="164296" y="138732"/>
                </a:lnTo>
                <a:lnTo>
                  <a:pt x="164891" y="132187"/>
                </a:lnTo>
                <a:lnTo>
                  <a:pt x="166189" y="119925"/>
                </a:lnTo>
                <a:lnTo>
                  <a:pt x="165073" y="109545"/>
                </a:lnTo>
                <a:lnTo>
                  <a:pt x="164968" y="108568"/>
                </a:lnTo>
                <a:lnTo>
                  <a:pt x="169975" y="104416"/>
                </a:lnTo>
                <a:lnTo>
                  <a:pt x="170952" y="103561"/>
                </a:lnTo>
                <a:lnTo>
                  <a:pt x="172295" y="103194"/>
                </a:lnTo>
                <a:lnTo>
                  <a:pt x="173394" y="103927"/>
                </a:lnTo>
                <a:lnTo>
                  <a:pt x="182804" y="117555"/>
                </a:lnTo>
                <a:lnTo>
                  <a:pt x="183786" y="136445"/>
                </a:lnTo>
                <a:lnTo>
                  <a:pt x="183821" y="137114"/>
                </a:lnTo>
                <a:lnTo>
                  <a:pt x="179566" y="151800"/>
                </a:lnTo>
                <a:close/>
              </a:path>
              <a:path w="204470" h="428625">
                <a:moveTo>
                  <a:pt x="170203" y="200161"/>
                </a:moveTo>
                <a:lnTo>
                  <a:pt x="165456" y="200161"/>
                </a:lnTo>
                <a:lnTo>
                  <a:pt x="164153" y="181455"/>
                </a:lnTo>
                <a:lnTo>
                  <a:pt x="164136" y="181205"/>
                </a:lnTo>
                <a:lnTo>
                  <a:pt x="160846" y="162638"/>
                </a:lnTo>
                <a:lnTo>
                  <a:pt x="155770" y="144484"/>
                </a:lnTo>
                <a:lnTo>
                  <a:pt x="149092" y="126764"/>
                </a:lnTo>
                <a:lnTo>
                  <a:pt x="154962" y="126764"/>
                </a:lnTo>
                <a:lnTo>
                  <a:pt x="158680" y="136445"/>
                </a:lnTo>
                <a:lnTo>
                  <a:pt x="163380" y="151800"/>
                </a:lnTo>
                <a:lnTo>
                  <a:pt x="179566" y="151800"/>
                </a:lnTo>
                <a:lnTo>
                  <a:pt x="178220" y="156444"/>
                </a:lnTo>
                <a:lnTo>
                  <a:pt x="167777" y="169386"/>
                </a:lnTo>
                <a:lnTo>
                  <a:pt x="167270" y="169386"/>
                </a:lnTo>
                <a:lnTo>
                  <a:pt x="169007" y="181205"/>
                </a:lnTo>
                <a:lnTo>
                  <a:pt x="169044" y="181455"/>
                </a:lnTo>
                <a:lnTo>
                  <a:pt x="170066" y="193459"/>
                </a:lnTo>
                <a:lnTo>
                  <a:pt x="170203" y="200161"/>
                </a:lnTo>
                <a:close/>
              </a:path>
              <a:path w="204470" h="428625">
                <a:moveTo>
                  <a:pt x="152520" y="283571"/>
                </a:moveTo>
                <a:lnTo>
                  <a:pt x="147382" y="283571"/>
                </a:lnTo>
                <a:lnTo>
                  <a:pt x="151887" y="271943"/>
                </a:lnTo>
                <a:lnTo>
                  <a:pt x="155741" y="260490"/>
                </a:lnTo>
                <a:lnTo>
                  <a:pt x="163116" y="230692"/>
                </a:lnTo>
                <a:lnTo>
                  <a:pt x="163236" y="230081"/>
                </a:lnTo>
                <a:lnTo>
                  <a:pt x="163308" y="229715"/>
                </a:lnTo>
                <a:lnTo>
                  <a:pt x="163409" y="229148"/>
                </a:lnTo>
                <a:lnTo>
                  <a:pt x="164357" y="222509"/>
                </a:lnTo>
                <a:lnTo>
                  <a:pt x="164855" y="215671"/>
                </a:lnTo>
                <a:lnTo>
                  <a:pt x="164113" y="215671"/>
                </a:lnTo>
                <a:lnTo>
                  <a:pt x="163624" y="215426"/>
                </a:lnTo>
                <a:lnTo>
                  <a:pt x="136318" y="175927"/>
                </a:lnTo>
                <a:lnTo>
                  <a:pt x="132465" y="157784"/>
                </a:lnTo>
                <a:lnTo>
                  <a:pt x="132639" y="157784"/>
                </a:lnTo>
                <a:lnTo>
                  <a:pt x="135292" y="155708"/>
                </a:lnTo>
                <a:lnTo>
                  <a:pt x="160417" y="188422"/>
                </a:lnTo>
                <a:lnTo>
                  <a:pt x="165456" y="200161"/>
                </a:lnTo>
                <a:lnTo>
                  <a:pt x="170203" y="200161"/>
                </a:lnTo>
                <a:lnTo>
                  <a:pt x="170311" y="205487"/>
                </a:lnTo>
                <a:lnTo>
                  <a:pt x="169836" y="215426"/>
                </a:lnTo>
                <a:lnTo>
                  <a:pt x="169731" y="217625"/>
                </a:lnTo>
                <a:lnTo>
                  <a:pt x="169608" y="218357"/>
                </a:lnTo>
                <a:lnTo>
                  <a:pt x="169120" y="224097"/>
                </a:lnTo>
                <a:lnTo>
                  <a:pt x="168578" y="228249"/>
                </a:lnTo>
                <a:lnTo>
                  <a:pt x="168461" y="229148"/>
                </a:lnTo>
                <a:lnTo>
                  <a:pt x="168387" y="229715"/>
                </a:lnTo>
                <a:lnTo>
                  <a:pt x="167288" y="235455"/>
                </a:lnTo>
                <a:lnTo>
                  <a:pt x="165715" y="242750"/>
                </a:lnTo>
                <a:lnTo>
                  <a:pt x="165679" y="242919"/>
                </a:lnTo>
                <a:lnTo>
                  <a:pt x="165578" y="243393"/>
                </a:lnTo>
                <a:lnTo>
                  <a:pt x="164601" y="247301"/>
                </a:lnTo>
                <a:lnTo>
                  <a:pt x="185461" y="247301"/>
                </a:lnTo>
                <a:lnTo>
                  <a:pt x="177901" y="253691"/>
                </a:lnTo>
                <a:lnTo>
                  <a:pt x="163285" y="260154"/>
                </a:lnTo>
                <a:lnTo>
                  <a:pt x="161091" y="260154"/>
                </a:lnTo>
                <a:lnTo>
                  <a:pt x="155467" y="276496"/>
                </a:lnTo>
                <a:lnTo>
                  <a:pt x="152520" y="283571"/>
                </a:lnTo>
                <a:close/>
              </a:path>
              <a:path w="204470" h="428625">
                <a:moveTo>
                  <a:pt x="185461" y="247301"/>
                </a:moveTo>
                <a:lnTo>
                  <a:pt x="164601" y="247301"/>
                </a:lnTo>
                <a:lnTo>
                  <a:pt x="168082" y="241729"/>
                </a:lnTo>
                <a:lnTo>
                  <a:pt x="195525" y="212276"/>
                </a:lnTo>
                <a:lnTo>
                  <a:pt x="204179" y="209372"/>
                </a:lnTo>
                <a:lnTo>
                  <a:pt x="204179" y="217785"/>
                </a:lnTo>
                <a:lnTo>
                  <a:pt x="200136" y="229148"/>
                </a:lnTo>
                <a:lnTo>
                  <a:pt x="190761" y="242750"/>
                </a:lnTo>
                <a:lnTo>
                  <a:pt x="190644" y="242919"/>
                </a:lnTo>
                <a:lnTo>
                  <a:pt x="185461" y="247301"/>
                </a:lnTo>
                <a:close/>
              </a:path>
              <a:path w="204470" h="428625">
                <a:moveTo>
                  <a:pt x="105578" y="362586"/>
                </a:moveTo>
                <a:lnTo>
                  <a:pt x="99509" y="362586"/>
                </a:lnTo>
                <a:lnTo>
                  <a:pt x="101708" y="360021"/>
                </a:lnTo>
                <a:lnTo>
                  <a:pt x="105860" y="354648"/>
                </a:lnTo>
                <a:lnTo>
                  <a:pt x="132891" y="313311"/>
                </a:lnTo>
                <a:lnTo>
                  <a:pt x="140672" y="296394"/>
                </a:lnTo>
                <a:lnTo>
                  <a:pt x="140299" y="296394"/>
                </a:lnTo>
                <a:lnTo>
                  <a:pt x="139932" y="296150"/>
                </a:lnTo>
                <a:lnTo>
                  <a:pt x="139566" y="295662"/>
                </a:lnTo>
                <a:lnTo>
                  <a:pt x="132897" y="280753"/>
                </a:lnTo>
                <a:lnTo>
                  <a:pt x="130544" y="263955"/>
                </a:lnTo>
                <a:lnTo>
                  <a:pt x="131429" y="248228"/>
                </a:lnTo>
                <a:lnTo>
                  <a:pt x="131512" y="246768"/>
                </a:lnTo>
                <a:lnTo>
                  <a:pt x="134750" y="230951"/>
                </a:lnTo>
                <a:lnTo>
                  <a:pt x="135446" y="228249"/>
                </a:lnTo>
                <a:lnTo>
                  <a:pt x="138467" y="228249"/>
                </a:lnTo>
                <a:lnTo>
                  <a:pt x="139688" y="230081"/>
                </a:lnTo>
                <a:lnTo>
                  <a:pt x="146145" y="242750"/>
                </a:lnTo>
                <a:lnTo>
                  <a:pt x="149122" y="256048"/>
                </a:lnTo>
                <a:lnTo>
                  <a:pt x="149228" y="263955"/>
                </a:lnTo>
                <a:lnTo>
                  <a:pt x="149305" y="269735"/>
                </a:lnTo>
                <a:lnTo>
                  <a:pt x="147382" y="283571"/>
                </a:lnTo>
                <a:lnTo>
                  <a:pt x="152520" y="283571"/>
                </a:lnTo>
                <a:lnTo>
                  <a:pt x="148832" y="292426"/>
                </a:lnTo>
                <a:lnTo>
                  <a:pt x="141259" y="307989"/>
                </a:lnTo>
                <a:lnTo>
                  <a:pt x="132849" y="323140"/>
                </a:lnTo>
                <a:lnTo>
                  <a:pt x="168064" y="323140"/>
                </a:lnTo>
                <a:lnTo>
                  <a:pt x="167763" y="323697"/>
                </a:lnTo>
                <a:lnTo>
                  <a:pt x="155305" y="334497"/>
                </a:lnTo>
                <a:lnTo>
                  <a:pt x="142615" y="339016"/>
                </a:lnTo>
                <a:lnTo>
                  <a:pt x="122835" y="339016"/>
                </a:lnTo>
                <a:lnTo>
                  <a:pt x="118963" y="344578"/>
                </a:lnTo>
                <a:lnTo>
                  <a:pt x="115034" y="350083"/>
                </a:lnTo>
                <a:lnTo>
                  <a:pt x="111037" y="355520"/>
                </a:lnTo>
                <a:lnTo>
                  <a:pt x="106959" y="360876"/>
                </a:lnTo>
                <a:lnTo>
                  <a:pt x="105578" y="362586"/>
                </a:lnTo>
                <a:close/>
              </a:path>
              <a:path w="204470" h="428625">
                <a:moveTo>
                  <a:pt x="162525" y="260490"/>
                </a:moveTo>
                <a:lnTo>
                  <a:pt x="161426" y="260490"/>
                </a:lnTo>
                <a:lnTo>
                  <a:pt x="160922" y="260154"/>
                </a:lnTo>
                <a:lnTo>
                  <a:pt x="163285" y="260154"/>
                </a:lnTo>
                <a:lnTo>
                  <a:pt x="162525" y="260490"/>
                </a:lnTo>
                <a:close/>
              </a:path>
              <a:path w="204470" h="428625">
                <a:moveTo>
                  <a:pt x="168064" y="323140"/>
                </a:moveTo>
                <a:lnTo>
                  <a:pt x="132849" y="323140"/>
                </a:lnTo>
                <a:lnTo>
                  <a:pt x="137612" y="319232"/>
                </a:lnTo>
                <a:lnTo>
                  <a:pt x="142619" y="315812"/>
                </a:lnTo>
                <a:lnTo>
                  <a:pt x="153874" y="309429"/>
                </a:lnTo>
                <a:lnTo>
                  <a:pt x="160419" y="306363"/>
                </a:lnTo>
                <a:lnTo>
                  <a:pt x="167193" y="304602"/>
                </a:lnTo>
                <a:lnTo>
                  <a:pt x="173761" y="305187"/>
                </a:lnTo>
                <a:lnTo>
                  <a:pt x="175226" y="305676"/>
                </a:lnTo>
                <a:lnTo>
                  <a:pt x="176325" y="307141"/>
                </a:lnTo>
                <a:lnTo>
                  <a:pt x="175837" y="308729"/>
                </a:lnTo>
                <a:lnTo>
                  <a:pt x="168064" y="323140"/>
                </a:lnTo>
                <a:close/>
              </a:path>
              <a:path w="204470" h="428625">
                <a:moveTo>
                  <a:pt x="52267" y="411557"/>
                </a:moveTo>
                <a:lnTo>
                  <a:pt x="42111" y="411557"/>
                </a:lnTo>
                <a:lnTo>
                  <a:pt x="53743" y="404444"/>
                </a:lnTo>
                <a:lnTo>
                  <a:pt x="64826" y="396506"/>
                </a:lnTo>
                <a:lnTo>
                  <a:pt x="75359" y="387789"/>
                </a:lnTo>
                <a:lnTo>
                  <a:pt x="85343" y="378340"/>
                </a:lnTo>
                <a:lnTo>
                  <a:pt x="85099" y="377973"/>
                </a:lnTo>
                <a:lnTo>
                  <a:pt x="85215" y="368528"/>
                </a:lnTo>
                <a:lnTo>
                  <a:pt x="95678" y="331597"/>
                </a:lnTo>
                <a:lnTo>
                  <a:pt x="106104" y="321186"/>
                </a:lnTo>
                <a:lnTo>
                  <a:pt x="108180" y="322285"/>
                </a:lnTo>
                <a:lnTo>
                  <a:pt x="108095" y="326074"/>
                </a:lnTo>
                <a:lnTo>
                  <a:pt x="107839" y="331597"/>
                </a:lnTo>
                <a:lnTo>
                  <a:pt x="107718" y="334198"/>
                </a:lnTo>
                <a:lnTo>
                  <a:pt x="106152" y="343901"/>
                </a:lnTo>
                <a:lnTo>
                  <a:pt x="103406" y="353520"/>
                </a:lnTo>
                <a:lnTo>
                  <a:pt x="99509" y="362586"/>
                </a:lnTo>
                <a:lnTo>
                  <a:pt x="105578" y="362586"/>
                </a:lnTo>
                <a:lnTo>
                  <a:pt x="100252" y="369182"/>
                </a:lnTo>
                <a:lnTo>
                  <a:pt x="93144" y="377225"/>
                </a:lnTo>
                <a:lnTo>
                  <a:pt x="85646" y="384971"/>
                </a:lnTo>
                <a:lnTo>
                  <a:pt x="77771" y="392384"/>
                </a:lnTo>
                <a:lnTo>
                  <a:pt x="121128" y="392384"/>
                </a:lnTo>
                <a:lnTo>
                  <a:pt x="111287" y="399771"/>
                </a:lnTo>
                <a:lnTo>
                  <a:pt x="102638" y="403131"/>
                </a:lnTo>
                <a:lnTo>
                  <a:pt x="64704" y="403131"/>
                </a:lnTo>
                <a:lnTo>
                  <a:pt x="52267" y="411557"/>
                </a:lnTo>
                <a:close/>
              </a:path>
              <a:path w="204470" h="428625">
                <a:moveTo>
                  <a:pt x="139892" y="339985"/>
                </a:moveTo>
                <a:lnTo>
                  <a:pt x="122835" y="339016"/>
                </a:lnTo>
                <a:lnTo>
                  <a:pt x="142615" y="339016"/>
                </a:lnTo>
                <a:lnTo>
                  <a:pt x="139892" y="339985"/>
                </a:lnTo>
                <a:close/>
              </a:path>
              <a:path w="204470" h="428625">
                <a:moveTo>
                  <a:pt x="14070" y="428624"/>
                </a:moveTo>
                <a:lnTo>
                  <a:pt x="0" y="428624"/>
                </a:lnTo>
                <a:lnTo>
                  <a:pt x="5840" y="426989"/>
                </a:lnTo>
                <a:lnTo>
                  <a:pt x="13351" y="424548"/>
                </a:lnTo>
                <a:lnTo>
                  <a:pt x="20808" y="421755"/>
                </a:lnTo>
                <a:lnTo>
                  <a:pt x="27823" y="418763"/>
                </a:lnTo>
                <a:lnTo>
                  <a:pt x="27945" y="418519"/>
                </a:lnTo>
                <a:lnTo>
                  <a:pt x="28067" y="418274"/>
                </a:lnTo>
                <a:lnTo>
                  <a:pt x="28433" y="417908"/>
                </a:lnTo>
                <a:lnTo>
                  <a:pt x="30893" y="405497"/>
                </a:lnTo>
                <a:lnTo>
                  <a:pt x="30942" y="405245"/>
                </a:lnTo>
                <a:lnTo>
                  <a:pt x="36875" y="392995"/>
                </a:lnTo>
                <a:lnTo>
                  <a:pt x="44937" y="381843"/>
                </a:lnTo>
                <a:lnTo>
                  <a:pt x="53835" y="372478"/>
                </a:lnTo>
                <a:lnTo>
                  <a:pt x="55423" y="371012"/>
                </a:lnTo>
                <a:lnTo>
                  <a:pt x="58964" y="371867"/>
                </a:lnTo>
                <a:lnTo>
                  <a:pt x="42111" y="411557"/>
                </a:lnTo>
                <a:lnTo>
                  <a:pt x="52267" y="411557"/>
                </a:lnTo>
                <a:lnTo>
                  <a:pt x="49643" y="413336"/>
                </a:lnTo>
                <a:lnTo>
                  <a:pt x="33608" y="421755"/>
                </a:lnTo>
                <a:lnTo>
                  <a:pt x="16635" y="428067"/>
                </a:lnTo>
                <a:lnTo>
                  <a:pt x="14070" y="428624"/>
                </a:lnTo>
                <a:close/>
              </a:path>
              <a:path w="204470" h="428625">
                <a:moveTo>
                  <a:pt x="121128" y="392384"/>
                </a:moveTo>
                <a:lnTo>
                  <a:pt x="77771" y="392384"/>
                </a:lnTo>
                <a:lnTo>
                  <a:pt x="88407" y="388274"/>
                </a:lnTo>
                <a:lnTo>
                  <a:pt x="99754" y="385881"/>
                </a:lnTo>
                <a:lnTo>
                  <a:pt x="111562" y="384971"/>
                </a:lnTo>
                <a:lnTo>
                  <a:pt x="110454" y="384971"/>
                </a:lnTo>
                <a:lnTo>
                  <a:pt x="122102" y="385423"/>
                </a:lnTo>
                <a:lnTo>
                  <a:pt x="124423" y="385667"/>
                </a:lnTo>
                <a:lnTo>
                  <a:pt x="125844" y="388274"/>
                </a:lnTo>
                <a:lnTo>
                  <a:pt x="124056" y="390186"/>
                </a:lnTo>
                <a:lnTo>
                  <a:pt x="121128" y="392384"/>
                </a:lnTo>
                <a:close/>
              </a:path>
              <a:path w="204470" h="428625">
                <a:moveTo>
                  <a:pt x="80847" y="406896"/>
                </a:moveTo>
                <a:lnTo>
                  <a:pt x="65070" y="403375"/>
                </a:lnTo>
                <a:lnTo>
                  <a:pt x="64704" y="403131"/>
                </a:lnTo>
                <a:lnTo>
                  <a:pt x="102638" y="403131"/>
                </a:lnTo>
                <a:lnTo>
                  <a:pt x="96548" y="405497"/>
                </a:lnTo>
                <a:lnTo>
                  <a:pt x="80847" y="406896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22248" y="2812667"/>
            <a:ext cx="206375" cy="428625"/>
          </a:xfrm>
          <a:custGeom>
            <a:avLst/>
            <a:gdLst/>
            <a:ahLst/>
            <a:cxnLst/>
            <a:rect l="l" t="t" r="r" b="b"/>
            <a:pathLst>
              <a:path w="206375" h="428625">
                <a:moveTo>
                  <a:pt x="81096" y="83044"/>
                </a:moveTo>
                <a:lnTo>
                  <a:pt x="73152" y="83044"/>
                </a:lnTo>
                <a:lnTo>
                  <a:pt x="80931" y="71236"/>
                </a:lnTo>
                <a:lnTo>
                  <a:pt x="89226" y="59840"/>
                </a:lnTo>
                <a:lnTo>
                  <a:pt x="98002" y="48902"/>
                </a:lnTo>
                <a:lnTo>
                  <a:pt x="107224" y="38468"/>
                </a:lnTo>
                <a:lnTo>
                  <a:pt x="111071" y="31795"/>
                </a:lnTo>
                <a:lnTo>
                  <a:pt x="141417" y="2532"/>
                </a:lnTo>
                <a:lnTo>
                  <a:pt x="148258" y="1221"/>
                </a:lnTo>
                <a:lnTo>
                  <a:pt x="149191" y="1221"/>
                </a:lnTo>
                <a:lnTo>
                  <a:pt x="151189" y="0"/>
                </a:lnTo>
                <a:lnTo>
                  <a:pt x="154853" y="1587"/>
                </a:lnTo>
                <a:lnTo>
                  <a:pt x="150751" y="11357"/>
                </a:lnTo>
                <a:lnTo>
                  <a:pt x="147603" y="17952"/>
                </a:lnTo>
                <a:lnTo>
                  <a:pt x="126764" y="17952"/>
                </a:lnTo>
                <a:lnTo>
                  <a:pt x="126619" y="18242"/>
                </a:lnTo>
                <a:lnTo>
                  <a:pt x="126270" y="18495"/>
                </a:lnTo>
                <a:lnTo>
                  <a:pt x="125543" y="19295"/>
                </a:lnTo>
                <a:lnTo>
                  <a:pt x="124322" y="20760"/>
                </a:lnTo>
                <a:lnTo>
                  <a:pt x="123223" y="22348"/>
                </a:lnTo>
                <a:lnTo>
                  <a:pt x="144972" y="22348"/>
                </a:lnTo>
                <a:lnTo>
                  <a:pt x="143568" y="24663"/>
                </a:lnTo>
                <a:lnTo>
                  <a:pt x="107713" y="47994"/>
                </a:lnTo>
                <a:lnTo>
                  <a:pt x="95783" y="62506"/>
                </a:lnTo>
                <a:lnTo>
                  <a:pt x="84631" y="77624"/>
                </a:lnTo>
                <a:lnTo>
                  <a:pt x="81096" y="83044"/>
                </a:lnTo>
                <a:close/>
              </a:path>
              <a:path w="206375" h="428625">
                <a:moveTo>
                  <a:pt x="48204" y="151555"/>
                </a:moveTo>
                <a:lnTo>
                  <a:pt x="42743" y="151555"/>
                </a:lnTo>
                <a:lnTo>
                  <a:pt x="47426" y="136252"/>
                </a:lnTo>
                <a:lnTo>
                  <a:pt x="53184" y="121177"/>
                </a:lnTo>
                <a:lnTo>
                  <a:pt x="59951" y="106423"/>
                </a:lnTo>
                <a:lnTo>
                  <a:pt x="67656" y="92081"/>
                </a:lnTo>
                <a:lnTo>
                  <a:pt x="58243" y="73264"/>
                </a:lnTo>
                <a:lnTo>
                  <a:pt x="55551" y="52650"/>
                </a:lnTo>
                <a:lnTo>
                  <a:pt x="59155" y="32059"/>
                </a:lnTo>
                <a:lnTo>
                  <a:pt x="68633" y="13311"/>
                </a:lnTo>
                <a:lnTo>
                  <a:pt x="69977" y="11357"/>
                </a:lnTo>
                <a:lnTo>
                  <a:pt x="73274" y="11357"/>
                </a:lnTo>
                <a:lnTo>
                  <a:pt x="74007" y="14044"/>
                </a:lnTo>
                <a:lnTo>
                  <a:pt x="76658" y="30408"/>
                </a:lnTo>
                <a:lnTo>
                  <a:pt x="76765" y="32059"/>
                </a:lnTo>
                <a:lnTo>
                  <a:pt x="76833" y="48902"/>
                </a:lnTo>
                <a:lnTo>
                  <a:pt x="75346" y="65857"/>
                </a:lnTo>
                <a:lnTo>
                  <a:pt x="73152" y="83044"/>
                </a:lnTo>
                <a:lnTo>
                  <a:pt x="81096" y="83044"/>
                </a:lnTo>
                <a:lnTo>
                  <a:pt x="74396" y="93315"/>
                </a:lnTo>
                <a:lnTo>
                  <a:pt x="65214" y="109545"/>
                </a:lnTo>
                <a:lnTo>
                  <a:pt x="94223" y="109545"/>
                </a:lnTo>
                <a:lnTo>
                  <a:pt x="88158" y="115193"/>
                </a:lnTo>
                <a:lnTo>
                  <a:pt x="73917" y="123665"/>
                </a:lnTo>
                <a:lnTo>
                  <a:pt x="61035" y="126764"/>
                </a:lnTo>
                <a:lnTo>
                  <a:pt x="56909" y="126764"/>
                </a:lnTo>
                <a:lnTo>
                  <a:pt x="50179" y="144483"/>
                </a:lnTo>
                <a:lnTo>
                  <a:pt x="48204" y="151555"/>
                </a:lnTo>
                <a:close/>
              </a:path>
              <a:path w="206375" h="428625">
                <a:moveTo>
                  <a:pt x="144972" y="22348"/>
                </a:moveTo>
                <a:lnTo>
                  <a:pt x="123223" y="22348"/>
                </a:lnTo>
                <a:lnTo>
                  <a:pt x="124077" y="21493"/>
                </a:lnTo>
                <a:lnTo>
                  <a:pt x="125787" y="20028"/>
                </a:lnTo>
                <a:lnTo>
                  <a:pt x="126154" y="19295"/>
                </a:lnTo>
                <a:lnTo>
                  <a:pt x="126398" y="18684"/>
                </a:lnTo>
                <a:lnTo>
                  <a:pt x="126501" y="18242"/>
                </a:lnTo>
                <a:lnTo>
                  <a:pt x="126764" y="17952"/>
                </a:lnTo>
                <a:lnTo>
                  <a:pt x="147603" y="17952"/>
                </a:lnTo>
                <a:lnTo>
                  <a:pt x="147464" y="18242"/>
                </a:lnTo>
                <a:lnTo>
                  <a:pt x="144972" y="22348"/>
                </a:lnTo>
                <a:close/>
              </a:path>
              <a:path w="206375" h="428625">
                <a:moveTo>
                  <a:pt x="94223" y="109545"/>
                </a:moveTo>
                <a:lnTo>
                  <a:pt x="65214" y="109545"/>
                </a:lnTo>
                <a:lnTo>
                  <a:pt x="74848" y="102530"/>
                </a:lnTo>
                <a:lnTo>
                  <a:pt x="85044" y="96477"/>
                </a:lnTo>
                <a:lnTo>
                  <a:pt x="95766" y="91340"/>
                </a:lnTo>
                <a:lnTo>
                  <a:pt x="106980" y="87074"/>
                </a:lnTo>
                <a:lnTo>
                  <a:pt x="109178" y="86341"/>
                </a:lnTo>
                <a:lnTo>
                  <a:pt x="111254" y="89150"/>
                </a:lnTo>
                <a:lnTo>
                  <a:pt x="110033" y="91104"/>
                </a:lnTo>
                <a:lnTo>
                  <a:pt x="100498" y="103683"/>
                </a:lnTo>
                <a:lnTo>
                  <a:pt x="94223" y="109545"/>
                </a:lnTo>
                <a:close/>
              </a:path>
              <a:path w="206375" h="428625">
                <a:moveTo>
                  <a:pt x="46405" y="247056"/>
                </a:moveTo>
                <a:lnTo>
                  <a:pt x="41522" y="247056"/>
                </a:lnTo>
                <a:lnTo>
                  <a:pt x="39568" y="239240"/>
                </a:lnTo>
                <a:lnTo>
                  <a:pt x="38835" y="235210"/>
                </a:lnTo>
                <a:lnTo>
                  <a:pt x="37720" y="229348"/>
                </a:lnTo>
                <a:lnTo>
                  <a:pt x="37003" y="223853"/>
                </a:lnTo>
                <a:lnTo>
                  <a:pt x="36515" y="218113"/>
                </a:lnTo>
                <a:lnTo>
                  <a:pt x="36392" y="217258"/>
                </a:lnTo>
                <a:lnTo>
                  <a:pt x="36316" y="215670"/>
                </a:lnTo>
                <a:lnTo>
                  <a:pt x="36193" y="213106"/>
                </a:lnTo>
                <a:lnTo>
                  <a:pt x="36145" y="212100"/>
                </a:lnTo>
                <a:lnTo>
                  <a:pt x="36023" y="209564"/>
                </a:lnTo>
                <a:lnTo>
                  <a:pt x="35915" y="200161"/>
                </a:lnTo>
                <a:lnTo>
                  <a:pt x="36057" y="193169"/>
                </a:lnTo>
                <a:lnTo>
                  <a:pt x="37079" y="181193"/>
                </a:lnTo>
                <a:lnTo>
                  <a:pt x="38853" y="169141"/>
                </a:lnTo>
                <a:lnTo>
                  <a:pt x="38346" y="169141"/>
                </a:lnTo>
                <a:lnTo>
                  <a:pt x="27903" y="156200"/>
                </a:lnTo>
                <a:lnTo>
                  <a:pt x="22302" y="136870"/>
                </a:lnTo>
                <a:lnTo>
                  <a:pt x="23118" y="121177"/>
                </a:lnTo>
                <a:lnTo>
                  <a:pt x="23196" y="119681"/>
                </a:lnTo>
                <a:lnTo>
                  <a:pt x="23319" y="117311"/>
                </a:lnTo>
                <a:lnTo>
                  <a:pt x="32729" y="103683"/>
                </a:lnTo>
                <a:lnTo>
                  <a:pt x="33828" y="103072"/>
                </a:lnTo>
                <a:lnTo>
                  <a:pt x="35171" y="103316"/>
                </a:lnTo>
                <a:lnTo>
                  <a:pt x="36148" y="104171"/>
                </a:lnTo>
                <a:lnTo>
                  <a:pt x="41155" y="108201"/>
                </a:lnTo>
                <a:lnTo>
                  <a:pt x="39934" y="119681"/>
                </a:lnTo>
                <a:lnTo>
                  <a:pt x="41232" y="131926"/>
                </a:lnTo>
                <a:lnTo>
                  <a:pt x="41827" y="138442"/>
                </a:lnTo>
                <a:lnTo>
                  <a:pt x="42292" y="144483"/>
                </a:lnTo>
                <a:lnTo>
                  <a:pt x="42743" y="151555"/>
                </a:lnTo>
                <a:lnTo>
                  <a:pt x="48204" y="151555"/>
                </a:lnTo>
                <a:lnTo>
                  <a:pt x="45109" y="162638"/>
                </a:lnTo>
                <a:lnTo>
                  <a:pt x="41850" y="181193"/>
                </a:lnTo>
                <a:lnTo>
                  <a:pt x="40545" y="200161"/>
                </a:lnTo>
                <a:lnTo>
                  <a:pt x="57602" y="200161"/>
                </a:lnTo>
                <a:lnTo>
                  <a:pt x="54364" y="205053"/>
                </a:lnTo>
                <a:lnTo>
                  <a:pt x="42377" y="215426"/>
                </a:lnTo>
                <a:lnTo>
                  <a:pt x="42010" y="215670"/>
                </a:lnTo>
                <a:lnTo>
                  <a:pt x="41146" y="215670"/>
                </a:lnTo>
                <a:lnTo>
                  <a:pt x="41644" y="222509"/>
                </a:lnTo>
                <a:lnTo>
                  <a:pt x="42464" y="228249"/>
                </a:lnTo>
                <a:lnTo>
                  <a:pt x="42557" y="228904"/>
                </a:lnTo>
                <a:lnTo>
                  <a:pt x="42621" y="229348"/>
                </a:lnTo>
                <a:lnTo>
                  <a:pt x="43928" y="236004"/>
                </a:lnTo>
                <a:lnTo>
                  <a:pt x="46336" y="246751"/>
                </a:lnTo>
                <a:lnTo>
                  <a:pt x="46405" y="247056"/>
                </a:lnTo>
                <a:close/>
              </a:path>
              <a:path w="206375" h="428625">
                <a:moveTo>
                  <a:pt x="58497" y="127375"/>
                </a:moveTo>
                <a:lnTo>
                  <a:pt x="57886" y="127375"/>
                </a:lnTo>
                <a:lnTo>
                  <a:pt x="57276" y="127130"/>
                </a:lnTo>
                <a:lnTo>
                  <a:pt x="56909" y="126764"/>
                </a:lnTo>
                <a:lnTo>
                  <a:pt x="61035" y="126764"/>
                </a:lnTo>
                <a:lnTo>
                  <a:pt x="58497" y="127375"/>
                </a:lnTo>
                <a:close/>
              </a:path>
              <a:path w="206375" h="428625">
                <a:moveTo>
                  <a:pt x="57602" y="200161"/>
                </a:moveTo>
                <a:lnTo>
                  <a:pt x="40545" y="200161"/>
                </a:lnTo>
                <a:lnTo>
                  <a:pt x="45584" y="188421"/>
                </a:lnTo>
                <a:lnTo>
                  <a:pt x="52009" y="177415"/>
                </a:lnTo>
                <a:lnTo>
                  <a:pt x="59693" y="167187"/>
                </a:lnTo>
                <a:lnTo>
                  <a:pt x="68511" y="157784"/>
                </a:lnTo>
                <a:lnTo>
                  <a:pt x="70709" y="155707"/>
                </a:lnTo>
                <a:lnTo>
                  <a:pt x="73362" y="157784"/>
                </a:lnTo>
                <a:lnTo>
                  <a:pt x="73536" y="157784"/>
                </a:lnTo>
                <a:lnTo>
                  <a:pt x="73152" y="160470"/>
                </a:lnTo>
                <a:lnTo>
                  <a:pt x="69683" y="175927"/>
                </a:lnTo>
                <a:lnTo>
                  <a:pt x="63443" y="191337"/>
                </a:lnTo>
                <a:lnTo>
                  <a:pt x="57602" y="200161"/>
                </a:lnTo>
                <a:close/>
              </a:path>
              <a:path w="206375" h="428625">
                <a:moveTo>
                  <a:pt x="44697" y="260246"/>
                </a:moveTo>
                <a:lnTo>
                  <a:pt x="43598" y="260246"/>
                </a:lnTo>
                <a:lnTo>
                  <a:pt x="28222" y="253447"/>
                </a:lnTo>
                <a:lnTo>
                  <a:pt x="15479" y="242675"/>
                </a:lnTo>
                <a:lnTo>
                  <a:pt x="5987" y="228904"/>
                </a:lnTo>
                <a:lnTo>
                  <a:pt x="366" y="213106"/>
                </a:lnTo>
                <a:lnTo>
                  <a:pt x="0" y="210908"/>
                </a:lnTo>
                <a:lnTo>
                  <a:pt x="1709" y="208954"/>
                </a:lnTo>
                <a:lnTo>
                  <a:pt x="34286" y="236004"/>
                </a:lnTo>
                <a:lnTo>
                  <a:pt x="41522" y="247056"/>
                </a:lnTo>
                <a:lnTo>
                  <a:pt x="46405" y="247056"/>
                </a:lnTo>
                <a:lnTo>
                  <a:pt x="46683" y="248296"/>
                </a:lnTo>
                <a:lnTo>
                  <a:pt x="49986" y="260001"/>
                </a:lnTo>
                <a:lnTo>
                  <a:pt x="45063" y="260001"/>
                </a:lnTo>
                <a:lnTo>
                  <a:pt x="44697" y="260246"/>
                </a:lnTo>
                <a:close/>
              </a:path>
              <a:path w="206375" h="428625">
                <a:moveTo>
                  <a:pt x="71825" y="283571"/>
                </a:moveTo>
                <a:lnTo>
                  <a:pt x="58619" y="283571"/>
                </a:lnTo>
                <a:lnTo>
                  <a:pt x="56696" y="269786"/>
                </a:lnTo>
                <a:lnTo>
                  <a:pt x="66313" y="230081"/>
                </a:lnTo>
                <a:lnTo>
                  <a:pt x="67534" y="228249"/>
                </a:lnTo>
                <a:lnTo>
                  <a:pt x="70555" y="228249"/>
                </a:lnTo>
                <a:lnTo>
                  <a:pt x="71198" y="230692"/>
                </a:lnTo>
                <a:lnTo>
                  <a:pt x="74489" y="246751"/>
                </a:lnTo>
                <a:lnTo>
                  <a:pt x="75457" y="263909"/>
                </a:lnTo>
                <a:lnTo>
                  <a:pt x="73104" y="280701"/>
                </a:lnTo>
                <a:lnTo>
                  <a:pt x="71825" y="283571"/>
                </a:lnTo>
                <a:close/>
              </a:path>
              <a:path w="206375" h="428625">
                <a:moveTo>
                  <a:pt x="78748" y="322895"/>
                </a:moveTo>
                <a:lnTo>
                  <a:pt x="73274" y="322895"/>
                </a:lnTo>
                <a:lnTo>
                  <a:pt x="64865" y="307796"/>
                </a:lnTo>
                <a:lnTo>
                  <a:pt x="57291" y="292227"/>
                </a:lnTo>
                <a:lnTo>
                  <a:pt x="50656" y="276269"/>
                </a:lnTo>
                <a:lnTo>
                  <a:pt x="45147" y="260246"/>
                </a:lnTo>
                <a:lnTo>
                  <a:pt x="45063" y="260001"/>
                </a:lnTo>
                <a:lnTo>
                  <a:pt x="49986" y="260001"/>
                </a:lnTo>
                <a:lnTo>
                  <a:pt x="50055" y="260246"/>
                </a:lnTo>
                <a:lnTo>
                  <a:pt x="54045" y="272011"/>
                </a:lnTo>
                <a:lnTo>
                  <a:pt x="58619" y="283571"/>
                </a:lnTo>
                <a:lnTo>
                  <a:pt x="71825" y="283571"/>
                </a:lnTo>
                <a:lnTo>
                  <a:pt x="66435" y="295661"/>
                </a:lnTo>
                <a:lnTo>
                  <a:pt x="66191" y="296150"/>
                </a:lnTo>
                <a:lnTo>
                  <a:pt x="65702" y="296394"/>
                </a:lnTo>
                <a:lnTo>
                  <a:pt x="65329" y="296394"/>
                </a:lnTo>
                <a:lnTo>
                  <a:pt x="65458" y="298592"/>
                </a:lnTo>
                <a:lnTo>
                  <a:pt x="73093" y="313259"/>
                </a:lnTo>
                <a:lnTo>
                  <a:pt x="78748" y="322895"/>
                </a:lnTo>
                <a:close/>
              </a:path>
              <a:path w="206375" h="428625">
                <a:moveTo>
                  <a:pt x="66231" y="339792"/>
                </a:moveTo>
                <a:lnTo>
                  <a:pt x="50534" y="334197"/>
                </a:lnTo>
                <a:lnTo>
                  <a:pt x="50702" y="334197"/>
                </a:lnTo>
                <a:lnTo>
                  <a:pt x="38360" y="323470"/>
                </a:lnTo>
                <a:lnTo>
                  <a:pt x="30286" y="308485"/>
                </a:lnTo>
                <a:lnTo>
                  <a:pt x="29798" y="307019"/>
                </a:lnTo>
                <a:lnTo>
                  <a:pt x="30897" y="305431"/>
                </a:lnTo>
                <a:lnTo>
                  <a:pt x="32362" y="304943"/>
                </a:lnTo>
                <a:lnTo>
                  <a:pt x="38930" y="304426"/>
                </a:lnTo>
                <a:lnTo>
                  <a:pt x="45704" y="306210"/>
                </a:lnTo>
                <a:lnTo>
                  <a:pt x="52249" y="309254"/>
                </a:lnTo>
                <a:lnTo>
                  <a:pt x="63504" y="315446"/>
                </a:lnTo>
                <a:lnTo>
                  <a:pt x="68511" y="318987"/>
                </a:lnTo>
                <a:lnTo>
                  <a:pt x="73274" y="322895"/>
                </a:lnTo>
                <a:lnTo>
                  <a:pt x="78748" y="322895"/>
                </a:lnTo>
                <a:lnTo>
                  <a:pt x="81471" y="327536"/>
                </a:lnTo>
                <a:lnTo>
                  <a:pt x="88824" y="338771"/>
                </a:lnTo>
                <a:lnTo>
                  <a:pt x="83166" y="338771"/>
                </a:lnTo>
                <a:lnTo>
                  <a:pt x="66231" y="339792"/>
                </a:lnTo>
                <a:close/>
              </a:path>
              <a:path w="206375" h="428625">
                <a:moveTo>
                  <a:pt x="120115" y="362585"/>
                </a:moveTo>
                <a:lnTo>
                  <a:pt x="106492" y="362585"/>
                </a:lnTo>
                <a:lnTo>
                  <a:pt x="102526" y="353520"/>
                </a:lnTo>
                <a:lnTo>
                  <a:pt x="97821" y="322285"/>
                </a:lnTo>
                <a:lnTo>
                  <a:pt x="99897" y="321185"/>
                </a:lnTo>
                <a:lnTo>
                  <a:pt x="119808" y="360021"/>
                </a:lnTo>
                <a:lnTo>
                  <a:pt x="120115" y="362585"/>
                </a:lnTo>
                <a:close/>
              </a:path>
              <a:path w="206375" h="428625">
                <a:moveTo>
                  <a:pt x="135948" y="392140"/>
                </a:moveTo>
                <a:lnTo>
                  <a:pt x="128352" y="392140"/>
                </a:lnTo>
                <a:lnTo>
                  <a:pt x="120350" y="384577"/>
                </a:lnTo>
                <a:lnTo>
                  <a:pt x="95069" y="355344"/>
                </a:lnTo>
                <a:lnTo>
                  <a:pt x="83166" y="338771"/>
                </a:lnTo>
                <a:lnTo>
                  <a:pt x="88824" y="338771"/>
                </a:lnTo>
                <a:lnTo>
                  <a:pt x="90514" y="341355"/>
                </a:lnTo>
                <a:lnTo>
                  <a:pt x="100141" y="354647"/>
                </a:lnTo>
                <a:lnTo>
                  <a:pt x="104293" y="360021"/>
                </a:lnTo>
                <a:lnTo>
                  <a:pt x="106492" y="362585"/>
                </a:lnTo>
                <a:lnTo>
                  <a:pt x="120115" y="362585"/>
                </a:lnTo>
                <a:lnTo>
                  <a:pt x="120786" y="368545"/>
                </a:lnTo>
                <a:lnTo>
                  <a:pt x="120902" y="377973"/>
                </a:lnTo>
                <a:lnTo>
                  <a:pt x="120658" y="378339"/>
                </a:lnTo>
                <a:lnTo>
                  <a:pt x="130693" y="387789"/>
                </a:lnTo>
                <a:lnTo>
                  <a:pt x="135948" y="392140"/>
                </a:lnTo>
                <a:close/>
              </a:path>
              <a:path w="206375" h="428625">
                <a:moveTo>
                  <a:pt x="176358" y="411557"/>
                </a:moveTo>
                <a:lnTo>
                  <a:pt x="163890" y="411557"/>
                </a:lnTo>
                <a:lnTo>
                  <a:pt x="157639" y="403404"/>
                </a:lnTo>
                <a:lnTo>
                  <a:pt x="147159" y="371867"/>
                </a:lnTo>
                <a:lnTo>
                  <a:pt x="150578" y="371012"/>
                </a:lnTo>
                <a:lnTo>
                  <a:pt x="175059" y="405245"/>
                </a:lnTo>
                <a:lnTo>
                  <a:pt x="176358" y="411557"/>
                </a:lnTo>
                <a:close/>
              </a:path>
              <a:path w="206375" h="428625">
                <a:moveTo>
                  <a:pt x="125276" y="406651"/>
                </a:moveTo>
                <a:lnTo>
                  <a:pt x="109556" y="405245"/>
                </a:lnTo>
                <a:lnTo>
                  <a:pt x="94836" y="399526"/>
                </a:lnTo>
                <a:lnTo>
                  <a:pt x="82067" y="389941"/>
                </a:lnTo>
                <a:lnTo>
                  <a:pt x="80235" y="388109"/>
                </a:lnTo>
                <a:lnTo>
                  <a:pt x="81700" y="385423"/>
                </a:lnTo>
                <a:lnTo>
                  <a:pt x="84021" y="385178"/>
                </a:lnTo>
                <a:lnTo>
                  <a:pt x="97406" y="384577"/>
                </a:lnTo>
                <a:lnTo>
                  <a:pt x="93535" y="384577"/>
                </a:lnTo>
                <a:lnTo>
                  <a:pt x="104790" y="385423"/>
                </a:lnTo>
                <a:lnTo>
                  <a:pt x="105843" y="385423"/>
                </a:lnTo>
                <a:lnTo>
                  <a:pt x="117733" y="387961"/>
                </a:lnTo>
                <a:lnTo>
                  <a:pt x="128352" y="392140"/>
                </a:lnTo>
                <a:lnTo>
                  <a:pt x="135948" y="392140"/>
                </a:lnTo>
                <a:lnTo>
                  <a:pt x="141221" y="396505"/>
                </a:lnTo>
                <a:lnTo>
                  <a:pt x="150106" y="402886"/>
                </a:lnTo>
                <a:lnTo>
                  <a:pt x="141419" y="402886"/>
                </a:lnTo>
                <a:lnTo>
                  <a:pt x="141175" y="403131"/>
                </a:lnTo>
                <a:lnTo>
                  <a:pt x="141493" y="403131"/>
                </a:lnTo>
                <a:lnTo>
                  <a:pt x="125276" y="406651"/>
                </a:lnTo>
                <a:close/>
              </a:path>
              <a:path w="206375" h="428625">
                <a:moveTo>
                  <a:pt x="205957" y="428624"/>
                </a:moveTo>
                <a:lnTo>
                  <a:pt x="193178" y="428624"/>
                </a:lnTo>
                <a:lnTo>
                  <a:pt x="189488" y="427823"/>
                </a:lnTo>
                <a:lnTo>
                  <a:pt x="172515" y="421510"/>
                </a:lnTo>
                <a:lnTo>
                  <a:pt x="156480" y="413091"/>
                </a:lnTo>
                <a:lnTo>
                  <a:pt x="141419" y="402886"/>
                </a:lnTo>
                <a:lnTo>
                  <a:pt x="150106" y="402886"/>
                </a:lnTo>
                <a:lnTo>
                  <a:pt x="152275" y="404443"/>
                </a:lnTo>
                <a:lnTo>
                  <a:pt x="163890" y="411557"/>
                </a:lnTo>
                <a:lnTo>
                  <a:pt x="176358" y="411557"/>
                </a:lnTo>
                <a:lnTo>
                  <a:pt x="177690" y="418030"/>
                </a:lnTo>
                <a:lnTo>
                  <a:pt x="177934" y="418274"/>
                </a:lnTo>
                <a:lnTo>
                  <a:pt x="178056" y="418518"/>
                </a:lnTo>
                <a:lnTo>
                  <a:pt x="178178" y="418763"/>
                </a:lnTo>
                <a:lnTo>
                  <a:pt x="185323" y="421827"/>
                </a:lnTo>
                <a:lnTo>
                  <a:pt x="192650" y="424594"/>
                </a:lnTo>
                <a:lnTo>
                  <a:pt x="200161" y="427040"/>
                </a:lnTo>
                <a:lnTo>
                  <a:pt x="205957" y="428624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27354" y="2812667"/>
            <a:ext cx="204470" cy="428625"/>
          </a:xfrm>
          <a:custGeom>
            <a:avLst/>
            <a:gdLst/>
            <a:ahLst/>
            <a:cxnLst/>
            <a:rect l="l" t="t" r="r" b="b"/>
            <a:pathLst>
              <a:path w="204470" h="428625">
                <a:moveTo>
                  <a:pt x="147453" y="109545"/>
                </a:moveTo>
                <a:lnTo>
                  <a:pt x="140788" y="109545"/>
                </a:lnTo>
                <a:lnTo>
                  <a:pt x="131606" y="93316"/>
                </a:lnTo>
                <a:lnTo>
                  <a:pt x="121370" y="77624"/>
                </a:lnTo>
                <a:lnTo>
                  <a:pt x="110219" y="62506"/>
                </a:lnTo>
                <a:lnTo>
                  <a:pt x="98167" y="47994"/>
                </a:lnTo>
                <a:lnTo>
                  <a:pt x="81985" y="40346"/>
                </a:lnTo>
                <a:lnTo>
                  <a:pt x="74192" y="35887"/>
                </a:lnTo>
                <a:lnTo>
                  <a:pt x="52370" y="4518"/>
                </a:lnTo>
                <a:lnTo>
                  <a:pt x="51271" y="1587"/>
                </a:lnTo>
                <a:lnTo>
                  <a:pt x="54813" y="0"/>
                </a:lnTo>
                <a:lnTo>
                  <a:pt x="56811" y="1221"/>
                </a:lnTo>
                <a:lnTo>
                  <a:pt x="57744" y="1221"/>
                </a:lnTo>
                <a:lnTo>
                  <a:pt x="86844" y="17952"/>
                </a:lnTo>
                <a:lnTo>
                  <a:pt x="78993" y="17952"/>
                </a:lnTo>
                <a:lnTo>
                  <a:pt x="79320" y="18495"/>
                </a:lnTo>
                <a:lnTo>
                  <a:pt x="79604" y="19173"/>
                </a:lnTo>
                <a:lnTo>
                  <a:pt x="79970" y="19906"/>
                </a:lnTo>
                <a:lnTo>
                  <a:pt x="80825" y="20760"/>
                </a:lnTo>
                <a:lnTo>
                  <a:pt x="82535" y="22226"/>
                </a:lnTo>
                <a:lnTo>
                  <a:pt x="89623" y="22226"/>
                </a:lnTo>
                <a:lnTo>
                  <a:pt x="91358" y="25020"/>
                </a:lnTo>
                <a:lnTo>
                  <a:pt x="94999" y="31796"/>
                </a:lnTo>
                <a:lnTo>
                  <a:pt x="98777" y="38468"/>
                </a:lnTo>
                <a:lnTo>
                  <a:pt x="108070" y="48973"/>
                </a:lnTo>
                <a:lnTo>
                  <a:pt x="116882" y="59947"/>
                </a:lnTo>
                <a:lnTo>
                  <a:pt x="125191" y="71356"/>
                </a:lnTo>
                <a:lnTo>
                  <a:pt x="132972" y="83166"/>
                </a:lnTo>
                <a:lnTo>
                  <a:pt x="143049" y="83166"/>
                </a:lnTo>
                <a:lnTo>
                  <a:pt x="138468" y="92325"/>
                </a:lnTo>
                <a:lnTo>
                  <a:pt x="146121" y="106650"/>
                </a:lnTo>
                <a:lnTo>
                  <a:pt x="147453" y="109545"/>
                </a:lnTo>
                <a:close/>
              </a:path>
              <a:path w="204470" h="428625">
                <a:moveTo>
                  <a:pt x="143049" y="83166"/>
                </a:moveTo>
                <a:lnTo>
                  <a:pt x="132972" y="83166"/>
                </a:lnTo>
                <a:lnTo>
                  <a:pt x="130778" y="65979"/>
                </a:lnTo>
                <a:lnTo>
                  <a:pt x="129286" y="48973"/>
                </a:lnTo>
                <a:lnTo>
                  <a:pt x="129361" y="31796"/>
                </a:lnTo>
                <a:lnTo>
                  <a:pt x="129485" y="30408"/>
                </a:lnTo>
                <a:lnTo>
                  <a:pt x="132117" y="14166"/>
                </a:lnTo>
                <a:lnTo>
                  <a:pt x="132739" y="11431"/>
                </a:lnTo>
                <a:lnTo>
                  <a:pt x="136114" y="11431"/>
                </a:lnTo>
                <a:lnTo>
                  <a:pt x="137491" y="13433"/>
                </a:lnTo>
                <a:lnTo>
                  <a:pt x="146969" y="32252"/>
                </a:lnTo>
                <a:lnTo>
                  <a:pt x="150573" y="52879"/>
                </a:lnTo>
                <a:lnTo>
                  <a:pt x="147881" y="73507"/>
                </a:lnTo>
                <a:lnTo>
                  <a:pt x="143049" y="83166"/>
                </a:lnTo>
                <a:close/>
              </a:path>
              <a:path w="204470" h="428625">
                <a:moveTo>
                  <a:pt x="89623" y="22226"/>
                </a:moveTo>
                <a:lnTo>
                  <a:pt x="82535" y="22226"/>
                </a:lnTo>
                <a:lnTo>
                  <a:pt x="81436" y="20760"/>
                </a:lnTo>
                <a:lnTo>
                  <a:pt x="80103" y="19173"/>
                </a:lnTo>
                <a:lnTo>
                  <a:pt x="78993" y="17952"/>
                </a:lnTo>
                <a:lnTo>
                  <a:pt x="86844" y="17952"/>
                </a:lnTo>
                <a:lnTo>
                  <a:pt x="87305" y="18495"/>
                </a:lnTo>
                <a:lnTo>
                  <a:pt x="89623" y="22226"/>
                </a:lnTo>
                <a:close/>
              </a:path>
              <a:path w="204470" h="428625">
                <a:moveTo>
                  <a:pt x="148115" y="127375"/>
                </a:moveTo>
                <a:lnTo>
                  <a:pt x="147505" y="127375"/>
                </a:lnTo>
                <a:lnTo>
                  <a:pt x="132068" y="123648"/>
                </a:lnTo>
                <a:lnTo>
                  <a:pt x="117798" y="115147"/>
                </a:lnTo>
                <a:lnTo>
                  <a:pt x="105498" y="103692"/>
                </a:lnTo>
                <a:lnTo>
                  <a:pt x="95968" y="91104"/>
                </a:lnTo>
                <a:lnTo>
                  <a:pt x="94747" y="89150"/>
                </a:lnTo>
                <a:lnTo>
                  <a:pt x="96701" y="86341"/>
                </a:lnTo>
                <a:lnTo>
                  <a:pt x="140788" y="109545"/>
                </a:lnTo>
                <a:lnTo>
                  <a:pt x="147453" y="109545"/>
                </a:lnTo>
                <a:lnTo>
                  <a:pt x="152894" y="121375"/>
                </a:lnTo>
                <a:lnTo>
                  <a:pt x="154963" y="126764"/>
                </a:lnTo>
                <a:lnTo>
                  <a:pt x="149092" y="126764"/>
                </a:lnTo>
                <a:lnTo>
                  <a:pt x="148604" y="127130"/>
                </a:lnTo>
                <a:lnTo>
                  <a:pt x="148115" y="127375"/>
                </a:lnTo>
                <a:close/>
              </a:path>
              <a:path w="204470" h="428625">
                <a:moveTo>
                  <a:pt x="179567" y="151800"/>
                </a:moveTo>
                <a:lnTo>
                  <a:pt x="163381" y="151800"/>
                </a:lnTo>
                <a:lnTo>
                  <a:pt x="163793" y="145277"/>
                </a:lnTo>
                <a:lnTo>
                  <a:pt x="164297" y="138732"/>
                </a:lnTo>
                <a:lnTo>
                  <a:pt x="164892" y="132187"/>
                </a:lnTo>
                <a:lnTo>
                  <a:pt x="166190" y="119925"/>
                </a:lnTo>
                <a:lnTo>
                  <a:pt x="165074" y="109545"/>
                </a:lnTo>
                <a:lnTo>
                  <a:pt x="164969" y="108568"/>
                </a:lnTo>
                <a:lnTo>
                  <a:pt x="169976" y="104415"/>
                </a:lnTo>
                <a:lnTo>
                  <a:pt x="170953" y="103561"/>
                </a:lnTo>
                <a:lnTo>
                  <a:pt x="172296" y="103194"/>
                </a:lnTo>
                <a:lnTo>
                  <a:pt x="173395" y="103927"/>
                </a:lnTo>
                <a:lnTo>
                  <a:pt x="182804" y="117555"/>
                </a:lnTo>
                <a:lnTo>
                  <a:pt x="183787" y="136444"/>
                </a:lnTo>
                <a:lnTo>
                  <a:pt x="183821" y="137114"/>
                </a:lnTo>
                <a:lnTo>
                  <a:pt x="179567" y="151800"/>
                </a:lnTo>
                <a:close/>
              </a:path>
              <a:path w="204470" h="428625">
                <a:moveTo>
                  <a:pt x="170203" y="200161"/>
                </a:moveTo>
                <a:lnTo>
                  <a:pt x="165457" y="200161"/>
                </a:lnTo>
                <a:lnTo>
                  <a:pt x="164154" y="181455"/>
                </a:lnTo>
                <a:lnTo>
                  <a:pt x="164137" y="181205"/>
                </a:lnTo>
                <a:lnTo>
                  <a:pt x="160847" y="162638"/>
                </a:lnTo>
                <a:lnTo>
                  <a:pt x="155771" y="144484"/>
                </a:lnTo>
                <a:lnTo>
                  <a:pt x="149092" y="126764"/>
                </a:lnTo>
                <a:lnTo>
                  <a:pt x="154963" y="126764"/>
                </a:lnTo>
                <a:lnTo>
                  <a:pt x="158681" y="136444"/>
                </a:lnTo>
                <a:lnTo>
                  <a:pt x="163381" y="151800"/>
                </a:lnTo>
                <a:lnTo>
                  <a:pt x="179567" y="151800"/>
                </a:lnTo>
                <a:lnTo>
                  <a:pt x="178221" y="156444"/>
                </a:lnTo>
                <a:lnTo>
                  <a:pt x="167777" y="169385"/>
                </a:lnTo>
                <a:lnTo>
                  <a:pt x="167271" y="169385"/>
                </a:lnTo>
                <a:lnTo>
                  <a:pt x="169008" y="181205"/>
                </a:lnTo>
                <a:lnTo>
                  <a:pt x="169044" y="181455"/>
                </a:lnTo>
                <a:lnTo>
                  <a:pt x="170067" y="193459"/>
                </a:lnTo>
                <a:lnTo>
                  <a:pt x="170203" y="200161"/>
                </a:lnTo>
                <a:close/>
              </a:path>
              <a:path w="204470" h="428625">
                <a:moveTo>
                  <a:pt x="152521" y="283571"/>
                </a:moveTo>
                <a:lnTo>
                  <a:pt x="147383" y="283571"/>
                </a:lnTo>
                <a:lnTo>
                  <a:pt x="151888" y="271943"/>
                </a:lnTo>
                <a:lnTo>
                  <a:pt x="155742" y="260490"/>
                </a:lnTo>
                <a:lnTo>
                  <a:pt x="155855" y="260154"/>
                </a:lnTo>
                <a:lnTo>
                  <a:pt x="159250" y="248228"/>
                </a:lnTo>
                <a:lnTo>
                  <a:pt x="162038" y="236187"/>
                </a:lnTo>
                <a:lnTo>
                  <a:pt x="163066" y="230951"/>
                </a:lnTo>
                <a:lnTo>
                  <a:pt x="163117" y="230692"/>
                </a:lnTo>
                <a:lnTo>
                  <a:pt x="163237" y="230081"/>
                </a:lnTo>
                <a:lnTo>
                  <a:pt x="163309" y="229715"/>
                </a:lnTo>
                <a:lnTo>
                  <a:pt x="163410" y="229148"/>
                </a:lnTo>
                <a:lnTo>
                  <a:pt x="164358" y="222509"/>
                </a:lnTo>
                <a:lnTo>
                  <a:pt x="164855" y="215670"/>
                </a:lnTo>
                <a:lnTo>
                  <a:pt x="164114" y="215670"/>
                </a:lnTo>
                <a:lnTo>
                  <a:pt x="163625" y="215426"/>
                </a:lnTo>
                <a:lnTo>
                  <a:pt x="136319" y="175927"/>
                </a:lnTo>
                <a:lnTo>
                  <a:pt x="132466" y="157784"/>
                </a:lnTo>
                <a:lnTo>
                  <a:pt x="132640" y="157784"/>
                </a:lnTo>
                <a:lnTo>
                  <a:pt x="135292" y="155707"/>
                </a:lnTo>
                <a:lnTo>
                  <a:pt x="160417" y="188421"/>
                </a:lnTo>
                <a:lnTo>
                  <a:pt x="165457" y="200161"/>
                </a:lnTo>
                <a:lnTo>
                  <a:pt x="170203" y="200161"/>
                </a:lnTo>
                <a:lnTo>
                  <a:pt x="170311" y="205486"/>
                </a:lnTo>
                <a:lnTo>
                  <a:pt x="169836" y="215426"/>
                </a:lnTo>
                <a:lnTo>
                  <a:pt x="169731" y="217624"/>
                </a:lnTo>
                <a:lnTo>
                  <a:pt x="169609" y="218357"/>
                </a:lnTo>
                <a:lnTo>
                  <a:pt x="169121" y="224097"/>
                </a:lnTo>
                <a:lnTo>
                  <a:pt x="168579" y="228249"/>
                </a:lnTo>
                <a:lnTo>
                  <a:pt x="168462" y="229148"/>
                </a:lnTo>
                <a:lnTo>
                  <a:pt x="168388" y="229715"/>
                </a:lnTo>
                <a:lnTo>
                  <a:pt x="167289" y="235454"/>
                </a:lnTo>
                <a:lnTo>
                  <a:pt x="165716" y="242749"/>
                </a:lnTo>
                <a:lnTo>
                  <a:pt x="165679" y="242919"/>
                </a:lnTo>
                <a:lnTo>
                  <a:pt x="165579" y="243393"/>
                </a:lnTo>
                <a:lnTo>
                  <a:pt x="164602" y="247301"/>
                </a:lnTo>
                <a:lnTo>
                  <a:pt x="185462" y="247301"/>
                </a:lnTo>
                <a:lnTo>
                  <a:pt x="177902" y="253691"/>
                </a:lnTo>
                <a:lnTo>
                  <a:pt x="163286" y="260154"/>
                </a:lnTo>
                <a:lnTo>
                  <a:pt x="161092" y="260154"/>
                </a:lnTo>
                <a:lnTo>
                  <a:pt x="155468" y="276496"/>
                </a:lnTo>
                <a:lnTo>
                  <a:pt x="152521" y="283571"/>
                </a:lnTo>
                <a:close/>
              </a:path>
              <a:path w="204470" h="428625">
                <a:moveTo>
                  <a:pt x="185462" y="247301"/>
                </a:moveTo>
                <a:lnTo>
                  <a:pt x="164602" y="247301"/>
                </a:lnTo>
                <a:lnTo>
                  <a:pt x="168083" y="241729"/>
                </a:lnTo>
                <a:lnTo>
                  <a:pt x="195526" y="212276"/>
                </a:lnTo>
                <a:lnTo>
                  <a:pt x="204180" y="209372"/>
                </a:lnTo>
                <a:lnTo>
                  <a:pt x="204180" y="217785"/>
                </a:lnTo>
                <a:lnTo>
                  <a:pt x="200136" y="229148"/>
                </a:lnTo>
                <a:lnTo>
                  <a:pt x="190762" y="242749"/>
                </a:lnTo>
                <a:lnTo>
                  <a:pt x="190645" y="242919"/>
                </a:lnTo>
                <a:lnTo>
                  <a:pt x="185462" y="247301"/>
                </a:lnTo>
                <a:close/>
              </a:path>
              <a:path w="204470" h="428625">
                <a:moveTo>
                  <a:pt x="105579" y="362585"/>
                </a:moveTo>
                <a:lnTo>
                  <a:pt x="99510" y="362585"/>
                </a:lnTo>
                <a:lnTo>
                  <a:pt x="101708" y="360021"/>
                </a:lnTo>
                <a:lnTo>
                  <a:pt x="105861" y="354647"/>
                </a:lnTo>
                <a:lnTo>
                  <a:pt x="132892" y="313310"/>
                </a:lnTo>
                <a:lnTo>
                  <a:pt x="140673" y="296394"/>
                </a:lnTo>
                <a:lnTo>
                  <a:pt x="140299" y="296394"/>
                </a:lnTo>
                <a:lnTo>
                  <a:pt x="139933" y="296150"/>
                </a:lnTo>
                <a:lnTo>
                  <a:pt x="139567" y="295662"/>
                </a:lnTo>
                <a:lnTo>
                  <a:pt x="132898" y="280753"/>
                </a:lnTo>
                <a:lnTo>
                  <a:pt x="130545" y="263955"/>
                </a:lnTo>
                <a:lnTo>
                  <a:pt x="131430" y="248228"/>
                </a:lnTo>
                <a:lnTo>
                  <a:pt x="131512" y="246768"/>
                </a:lnTo>
                <a:lnTo>
                  <a:pt x="134751" y="230951"/>
                </a:lnTo>
                <a:lnTo>
                  <a:pt x="135447" y="228249"/>
                </a:lnTo>
                <a:lnTo>
                  <a:pt x="138468" y="228249"/>
                </a:lnTo>
                <a:lnTo>
                  <a:pt x="139689" y="230081"/>
                </a:lnTo>
                <a:lnTo>
                  <a:pt x="146146" y="242749"/>
                </a:lnTo>
                <a:lnTo>
                  <a:pt x="149123" y="256048"/>
                </a:lnTo>
                <a:lnTo>
                  <a:pt x="149229" y="263955"/>
                </a:lnTo>
                <a:lnTo>
                  <a:pt x="149306" y="269735"/>
                </a:lnTo>
                <a:lnTo>
                  <a:pt x="147383" y="283571"/>
                </a:lnTo>
                <a:lnTo>
                  <a:pt x="152521" y="283571"/>
                </a:lnTo>
                <a:lnTo>
                  <a:pt x="148833" y="292425"/>
                </a:lnTo>
                <a:lnTo>
                  <a:pt x="141259" y="307988"/>
                </a:lnTo>
                <a:lnTo>
                  <a:pt x="132850" y="323139"/>
                </a:lnTo>
                <a:lnTo>
                  <a:pt x="168065" y="323139"/>
                </a:lnTo>
                <a:lnTo>
                  <a:pt x="167764" y="323697"/>
                </a:lnTo>
                <a:lnTo>
                  <a:pt x="155305" y="334497"/>
                </a:lnTo>
                <a:lnTo>
                  <a:pt x="142615" y="339016"/>
                </a:lnTo>
                <a:lnTo>
                  <a:pt x="122836" y="339016"/>
                </a:lnTo>
                <a:lnTo>
                  <a:pt x="118964" y="344578"/>
                </a:lnTo>
                <a:lnTo>
                  <a:pt x="115035" y="350083"/>
                </a:lnTo>
                <a:lnTo>
                  <a:pt x="111037" y="355520"/>
                </a:lnTo>
                <a:lnTo>
                  <a:pt x="106960" y="360876"/>
                </a:lnTo>
                <a:lnTo>
                  <a:pt x="105579" y="362585"/>
                </a:lnTo>
                <a:close/>
              </a:path>
              <a:path w="204470" h="428625">
                <a:moveTo>
                  <a:pt x="162526" y="260490"/>
                </a:moveTo>
                <a:lnTo>
                  <a:pt x="161427" y="260490"/>
                </a:lnTo>
                <a:lnTo>
                  <a:pt x="160923" y="260154"/>
                </a:lnTo>
                <a:lnTo>
                  <a:pt x="163286" y="260154"/>
                </a:lnTo>
                <a:lnTo>
                  <a:pt x="162526" y="260490"/>
                </a:lnTo>
                <a:close/>
              </a:path>
              <a:path w="204470" h="428625">
                <a:moveTo>
                  <a:pt x="168065" y="323139"/>
                </a:moveTo>
                <a:lnTo>
                  <a:pt x="132850" y="323139"/>
                </a:lnTo>
                <a:lnTo>
                  <a:pt x="137613" y="319232"/>
                </a:lnTo>
                <a:lnTo>
                  <a:pt x="142620" y="315812"/>
                </a:lnTo>
                <a:lnTo>
                  <a:pt x="153874" y="309429"/>
                </a:lnTo>
                <a:lnTo>
                  <a:pt x="160419" y="306363"/>
                </a:lnTo>
                <a:lnTo>
                  <a:pt x="167193" y="304601"/>
                </a:lnTo>
                <a:lnTo>
                  <a:pt x="173761" y="305187"/>
                </a:lnTo>
                <a:lnTo>
                  <a:pt x="175227" y="305676"/>
                </a:lnTo>
                <a:lnTo>
                  <a:pt x="176326" y="307141"/>
                </a:lnTo>
                <a:lnTo>
                  <a:pt x="175838" y="308729"/>
                </a:lnTo>
                <a:lnTo>
                  <a:pt x="168065" y="323139"/>
                </a:lnTo>
                <a:close/>
              </a:path>
              <a:path w="204470" h="428625">
                <a:moveTo>
                  <a:pt x="52268" y="411557"/>
                </a:moveTo>
                <a:lnTo>
                  <a:pt x="42112" y="411557"/>
                </a:lnTo>
                <a:lnTo>
                  <a:pt x="53744" y="404444"/>
                </a:lnTo>
                <a:lnTo>
                  <a:pt x="64827" y="396505"/>
                </a:lnTo>
                <a:lnTo>
                  <a:pt x="75360" y="387789"/>
                </a:lnTo>
                <a:lnTo>
                  <a:pt x="85344" y="378340"/>
                </a:lnTo>
                <a:lnTo>
                  <a:pt x="85099" y="377973"/>
                </a:lnTo>
                <a:lnTo>
                  <a:pt x="85216" y="368528"/>
                </a:lnTo>
                <a:lnTo>
                  <a:pt x="95678" y="331597"/>
                </a:lnTo>
                <a:lnTo>
                  <a:pt x="106105" y="321185"/>
                </a:lnTo>
                <a:lnTo>
                  <a:pt x="108181" y="322285"/>
                </a:lnTo>
                <a:lnTo>
                  <a:pt x="99510" y="362585"/>
                </a:lnTo>
                <a:lnTo>
                  <a:pt x="105579" y="362585"/>
                </a:lnTo>
                <a:lnTo>
                  <a:pt x="100252" y="369182"/>
                </a:lnTo>
                <a:lnTo>
                  <a:pt x="93144" y="377225"/>
                </a:lnTo>
                <a:lnTo>
                  <a:pt x="85647" y="384970"/>
                </a:lnTo>
                <a:lnTo>
                  <a:pt x="77772" y="392384"/>
                </a:lnTo>
                <a:lnTo>
                  <a:pt x="121128" y="392384"/>
                </a:lnTo>
                <a:lnTo>
                  <a:pt x="111287" y="399770"/>
                </a:lnTo>
                <a:lnTo>
                  <a:pt x="102638" y="403131"/>
                </a:lnTo>
                <a:lnTo>
                  <a:pt x="64705" y="403131"/>
                </a:lnTo>
                <a:lnTo>
                  <a:pt x="52268" y="411557"/>
                </a:lnTo>
                <a:close/>
              </a:path>
              <a:path w="204470" h="428625">
                <a:moveTo>
                  <a:pt x="139893" y="339985"/>
                </a:moveTo>
                <a:lnTo>
                  <a:pt x="122836" y="339016"/>
                </a:lnTo>
                <a:lnTo>
                  <a:pt x="142615" y="339016"/>
                </a:lnTo>
                <a:lnTo>
                  <a:pt x="139893" y="339985"/>
                </a:lnTo>
                <a:close/>
              </a:path>
              <a:path w="204470" h="428625">
                <a:moveTo>
                  <a:pt x="14070" y="428624"/>
                </a:moveTo>
                <a:lnTo>
                  <a:pt x="0" y="428624"/>
                </a:lnTo>
                <a:lnTo>
                  <a:pt x="5841" y="426989"/>
                </a:lnTo>
                <a:lnTo>
                  <a:pt x="13352" y="424548"/>
                </a:lnTo>
                <a:lnTo>
                  <a:pt x="20809" y="421755"/>
                </a:lnTo>
                <a:lnTo>
                  <a:pt x="27823" y="418763"/>
                </a:lnTo>
                <a:lnTo>
                  <a:pt x="27945" y="418518"/>
                </a:lnTo>
                <a:lnTo>
                  <a:pt x="28068" y="418274"/>
                </a:lnTo>
                <a:lnTo>
                  <a:pt x="28434" y="417908"/>
                </a:lnTo>
                <a:lnTo>
                  <a:pt x="44938" y="381843"/>
                </a:lnTo>
                <a:lnTo>
                  <a:pt x="55423" y="371012"/>
                </a:lnTo>
                <a:lnTo>
                  <a:pt x="58965" y="371867"/>
                </a:lnTo>
                <a:lnTo>
                  <a:pt x="42112" y="411557"/>
                </a:lnTo>
                <a:lnTo>
                  <a:pt x="52268" y="411557"/>
                </a:lnTo>
                <a:lnTo>
                  <a:pt x="49643" y="413336"/>
                </a:lnTo>
                <a:lnTo>
                  <a:pt x="33609" y="421755"/>
                </a:lnTo>
                <a:lnTo>
                  <a:pt x="16636" y="428067"/>
                </a:lnTo>
                <a:lnTo>
                  <a:pt x="14070" y="428624"/>
                </a:lnTo>
                <a:close/>
              </a:path>
              <a:path w="204470" h="428625">
                <a:moveTo>
                  <a:pt x="121128" y="392384"/>
                </a:moveTo>
                <a:lnTo>
                  <a:pt x="77772" y="392384"/>
                </a:lnTo>
                <a:lnTo>
                  <a:pt x="88408" y="388274"/>
                </a:lnTo>
                <a:lnTo>
                  <a:pt x="99754" y="385881"/>
                </a:lnTo>
                <a:lnTo>
                  <a:pt x="111563" y="384970"/>
                </a:lnTo>
                <a:lnTo>
                  <a:pt x="110455" y="384970"/>
                </a:lnTo>
                <a:lnTo>
                  <a:pt x="122103" y="385423"/>
                </a:lnTo>
                <a:lnTo>
                  <a:pt x="124423" y="385667"/>
                </a:lnTo>
                <a:lnTo>
                  <a:pt x="125845" y="388274"/>
                </a:lnTo>
                <a:lnTo>
                  <a:pt x="124057" y="390186"/>
                </a:lnTo>
                <a:lnTo>
                  <a:pt x="121128" y="392384"/>
                </a:lnTo>
                <a:close/>
              </a:path>
              <a:path w="204470" h="428625">
                <a:moveTo>
                  <a:pt x="80848" y="406896"/>
                </a:moveTo>
                <a:lnTo>
                  <a:pt x="65071" y="403375"/>
                </a:lnTo>
                <a:lnTo>
                  <a:pt x="64705" y="403131"/>
                </a:lnTo>
                <a:lnTo>
                  <a:pt x="102638" y="403131"/>
                </a:lnTo>
                <a:lnTo>
                  <a:pt x="96549" y="405497"/>
                </a:lnTo>
                <a:lnTo>
                  <a:pt x="80848" y="406896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20613" y="3971865"/>
            <a:ext cx="206375" cy="428625"/>
          </a:xfrm>
          <a:custGeom>
            <a:avLst/>
            <a:gdLst/>
            <a:ahLst/>
            <a:cxnLst/>
            <a:rect l="l" t="t" r="r" b="b"/>
            <a:pathLst>
              <a:path w="206375" h="428625">
                <a:moveTo>
                  <a:pt x="81096" y="83044"/>
                </a:moveTo>
                <a:lnTo>
                  <a:pt x="73152" y="83044"/>
                </a:lnTo>
                <a:lnTo>
                  <a:pt x="80931" y="71236"/>
                </a:lnTo>
                <a:lnTo>
                  <a:pt x="89226" y="59840"/>
                </a:lnTo>
                <a:lnTo>
                  <a:pt x="98002" y="48902"/>
                </a:lnTo>
                <a:lnTo>
                  <a:pt x="107224" y="38468"/>
                </a:lnTo>
                <a:lnTo>
                  <a:pt x="111071" y="31795"/>
                </a:lnTo>
                <a:lnTo>
                  <a:pt x="114735" y="25020"/>
                </a:lnTo>
                <a:lnTo>
                  <a:pt x="118648" y="18684"/>
                </a:lnTo>
                <a:lnTo>
                  <a:pt x="118765" y="18495"/>
                </a:lnTo>
                <a:lnTo>
                  <a:pt x="148258" y="1221"/>
                </a:lnTo>
                <a:lnTo>
                  <a:pt x="149191" y="1221"/>
                </a:lnTo>
                <a:lnTo>
                  <a:pt x="151189" y="0"/>
                </a:lnTo>
                <a:lnTo>
                  <a:pt x="154853" y="1587"/>
                </a:lnTo>
                <a:lnTo>
                  <a:pt x="150751" y="11357"/>
                </a:lnTo>
                <a:lnTo>
                  <a:pt x="147603" y="17952"/>
                </a:lnTo>
                <a:lnTo>
                  <a:pt x="126764" y="17952"/>
                </a:lnTo>
                <a:lnTo>
                  <a:pt x="126619" y="18242"/>
                </a:lnTo>
                <a:lnTo>
                  <a:pt x="126270" y="18495"/>
                </a:lnTo>
                <a:lnTo>
                  <a:pt x="125543" y="19295"/>
                </a:lnTo>
                <a:lnTo>
                  <a:pt x="124322" y="20760"/>
                </a:lnTo>
                <a:lnTo>
                  <a:pt x="123223" y="22348"/>
                </a:lnTo>
                <a:lnTo>
                  <a:pt x="144972" y="22348"/>
                </a:lnTo>
                <a:lnTo>
                  <a:pt x="143568" y="24663"/>
                </a:lnTo>
                <a:lnTo>
                  <a:pt x="107713" y="47994"/>
                </a:lnTo>
                <a:lnTo>
                  <a:pt x="95783" y="62506"/>
                </a:lnTo>
                <a:lnTo>
                  <a:pt x="84631" y="77624"/>
                </a:lnTo>
                <a:lnTo>
                  <a:pt x="81096" y="83044"/>
                </a:lnTo>
                <a:close/>
              </a:path>
              <a:path w="206375" h="428625">
                <a:moveTo>
                  <a:pt x="48204" y="151555"/>
                </a:moveTo>
                <a:lnTo>
                  <a:pt x="42743" y="151555"/>
                </a:lnTo>
                <a:lnTo>
                  <a:pt x="47426" y="136252"/>
                </a:lnTo>
                <a:lnTo>
                  <a:pt x="53184" y="121177"/>
                </a:lnTo>
                <a:lnTo>
                  <a:pt x="59951" y="106423"/>
                </a:lnTo>
                <a:lnTo>
                  <a:pt x="67656" y="92081"/>
                </a:lnTo>
                <a:lnTo>
                  <a:pt x="58243" y="73264"/>
                </a:lnTo>
                <a:lnTo>
                  <a:pt x="55551" y="52650"/>
                </a:lnTo>
                <a:lnTo>
                  <a:pt x="59155" y="32059"/>
                </a:lnTo>
                <a:lnTo>
                  <a:pt x="68633" y="13311"/>
                </a:lnTo>
                <a:lnTo>
                  <a:pt x="69977" y="11357"/>
                </a:lnTo>
                <a:lnTo>
                  <a:pt x="73274" y="11357"/>
                </a:lnTo>
                <a:lnTo>
                  <a:pt x="74007" y="14044"/>
                </a:lnTo>
                <a:lnTo>
                  <a:pt x="76658" y="30408"/>
                </a:lnTo>
                <a:lnTo>
                  <a:pt x="76765" y="32059"/>
                </a:lnTo>
                <a:lnTo>
                  <a:pt x="76833" y="48902"/>
                </a:lnTo>
                <a:lnTo>
                  <a:pt x="75346" y="65857"/>
                </a:lnTo>
                <a:lnTo>
                  <a:pt x="73152" y="83044"/>
                </a:lnTo>
                <a:lnTo>
                  <a:pt x="81096" y="83044"/>
                </a:lnTo>
                <a:lnTo>
                  <a:pt x="74396" y="93315"/>
                </a:lnTo>
                <a:lnTo>
                  <a:pt x="65214" y="109545"/>
                </a:lnTo>
                <a:lnTo>
                  <a:pt x="94223" y="109545"/>
                </a:lnTo>
                <a:lnTo>
                  <a:pt x="88158" y="115193"/>
                </a:lnTo>
                <a:lnTo>
                  <a:pt x="73917" y="123665"/>
                </a:lnTo>
                <a:lnTo>
                  <a:pt x="61035" y="126764"/>
                </a:lnTo>
                <a:lnTo>
                  <a:pt x="56909" y="126764"/>
                </a:lnTo>
                <a:lnTo>
                  <a:pt x="50179" y="144483"/>
                </a:lnTo>
                <a:lnTo>
                  <a:pt x="48204" y="151555"/>
                </a:lnTo>
                <a:close/>
              </a:path>
              <a:path w="206375" h="428625">
                <a:moveTo>
                  <a:pt x="144972" y="22348"/>
                </a:moveTo>
                <a:lnTo>
                  <a:pt x="123223" y="22348"/>
                </a:lnTo>
                <a:lnTo>
                  <a:pt x="124077" y="21493"/>
                </a:lnTo>
                <a:lnTo>
                  <a:pt x="125787" y="20028"/>
                </a:lnTo>
                <a:lnTo>
                  <a:pt x="126154" y="19295"/>
                </a:lnTo>
                <a:lnTo>
                  <a:pt x="126398" y="18684"/>
                </a:lnTo>
                <a:lnTo>
                  <a:pt x="126501" y="18242"/>
                </a:lnTo>
                <a:lnTo>
                  <a:pt x="126764" y="17952"/>
                </a:lnTo>
                <a:lnTo>
                  <a:pt x="147603" y="17952"/>
                </a:lnTo>
                <a:lnTo>
                  <a:pt x="147464" y="18242"/>
                </a:lnTo>
                <a:lnTo>
                  <a:pt x="144972" y="22348"/>
                </a:lnTo>
                <a:close/>
              </a:path>
              <a:path w="206375" h="428625">
                <a:moveTo>
                  <a:pt x="94223" y="109545"/>
                </a:moveTo>
                <a:lnTo>
                  <a:pt x="65214" y="109545"/>
                </a:lnTo>
                <a:lnTo>
                  <a:pt x="74848" y="102530"/>
                </a:lnTo>
                <a:lnTo>
                  <a:pt x="85044" y="96477"/>
                </a:lnTo>
                <a:lnTo>
                  <a:pt x="95766" y="91340"/>
                </a:lnTo>
                <a:lnTo>
                  <a:pt x="106980" y="87074"/>
                </a:lnTo>
                <a:lnTo>
                  <a:pt x="109178" y="86341"/>
                </a:lnTo>
                <a:lnTo>
                  <a:pt x="111254" y="89150"/>
                </a:lnTo>
                <a:lnTo>
                  <a:pt x="110033" y="91104"/>
                </a:lnTo>
                <a:lnTo>
                  <a:pt x="100498" y="103683"/>
                </a:lnTo>
                <a:lnTo>
                  <a:pt x="94223" y="109545"/>
                </a:lnTo>
                <a:close/>
              </a:path>
              <a:path w="206375" h="428625">
                <a:moveTo>
                  <a:pt x="46405" y="247056"/>
                </a:moveTo>
                <a:lnTo>
                  <a:pt x="41522" y="247056"/>
                </a:lnTo>
                <a:lnTo>
                  <a:pt x="39568" y="239240"/>
                </a:lnTo>
                <a:lnTo>
                  <a:pt x="38835" y="235210"/>
                </a:lnTo>
                <a:lnTo>
                  <a:pt x="37720" y="229348"/>
                </a:lnTo>
                <a:lnTo>
                  <a:pt x="37003" y="223853"/>
                </a:lnTo>
                <a:lnTo>
                  <a:pt x="36515" y="218113"/>
                </a:lnTo>
                <a:lnTo>
                  <a:pt x="36392" y="217258"/>
                </a:lnTo>
                <a:lnTo>
                  <a:pt x="36316" y="215670"/>
                </a:lnTo>
                <a:lnTo>
                  <a:pt x="36193" y="213106"/>
                </a:lnTo>
                <a:lnTo>
                  <a:pt x="36145" y="212100"/>
                </a:lnTo>
                <a:lnTo>
                  <a:pt x="36023" y="209564"/>
                </a:lnTo>
                <a:lnTo>
                  <a:pt x="35915" y="200161"/>
                </a:lnTo>
                <a:lnTo>
                  <a:pt x="36057" y="193169"/>
                </a:lnTo>
                <a:lnTo>
                  <a:pt x="37079" y="181193"/>
                </a:lnTo>
                <a:lnTo>
                  <a:pt x="38853" y="169141"/>
                </a:lnTo>
                <a:lnTo>
                  <a:pt x="38346" y="169141"/>
                </a:lnTo>
                <a:lnTo>
                  <a:pt x="27903" y="156200"/>
                </a:lnTo>
                <a:lnTo>
                  <a:pt x="22302" y="136870"/>
                </a:lnTo>
                <a:lnTo>
                  <a:pt x="23118" y="121177"/>
                </a:lnTo>
                <a:lnTo>
                  <a:pt x="23196" y="119681"/>
                </a:lnTo>
                <a:lnTo>
                  <a:pt x="23319" y="117311"/>
                </a:lnTo>
                <a:lnTo>
                  <a:pt x="32729" y="103683"/>
                </a:lnTo>
                <a:lnTo>
                  <a:pt x="33828" y="103072"/>
                </a:lnTo>
                <a:lnTo>
                  <a:pt x="35171" y="103316"/>
                </a:lnTo>
                <a:lnTo>
                  <a:pt x="36148" y="104171"/>
                </a:lnTo>
                <a:lnTo>
                  <a:pt x="41155" y="108201"/>
                </a:lnTo>
                <a:lnTo>
                  <a:pt x="39934" y="119681"/>
                </a:lnTo>
                <a:lnTo>
                  <a:pt x="41232" y="131926"/>
                </a:lnTo>
                <a:lnTo>
                  <a:pt x="41827" y="138442"/>
                </a:lnTo>
                <a:lnTo>
                  <a:pt x="42292" y="144483"/>
                </a:lnTo>
                <a:lnTo>
                  <a:pt x="42743" y="151555"/>
                </a:lnTo>
                <a:lnTo>
                  <a:pt x="48204" y="151555"/>
                </a:lnTo>
                <a:lnTo>
                  <a:pt x="45109" y="162638"/>
                </a:lnTo>
                <a:lnTo>
                  <a:pt x="41850" y="181193"/>
                </a:lnTo>
                <a:lnTo>
                  <a:pt x="40545" y="200161"/>
                </a:lnTo>
                <a:lnTo>
                  <a:pt x="57602" y="200161"/>
                </a:lnTo>
                <a:lnTo>
                  <a:pt x="54364" y="205053"/>
                </a:lnTo>
                <a:lnTo>
                  <a:pt x="42377" y="215426"/>
                </a:lnTo>
                <a:lnTo>
                  <a:pt x="42010" y="215670"/>
                </a:lnTo>
                <a:lnTo>
                  <a:pt x="41146" y="215670"/>
                </a:lnTo>
                <a:lnTo>
                  <a:pt x="41644" y="222509"/>
                </a:lnTo>
                <a:lnTo>
                  <a:pt x="42464" y="228249"/>
                </a:lnTo>
                <a:lnTo>
                  <a:pt x="42557" y="228904"/>
                </a:lnTo>
                <a:lnTo>
                  <a:pt x="42621" y="229348"/>
                </a:lnTo>
                <a:lnTo>
                  <a:pt x="43928" y="236004"/>
                </a:lnTo>
                <a:lnTo>
                  <a:pt x="46336" y="246751"/>
                </a:lnTo>
                <a:lnTo>
                  <a:pt x="46405" y="247056"/>
                </a:lnTo>
                <a:close/>
              </a:path>
              <a:path w="206375" h="428625">
                <a:moveTo>
                  <a:pt x="58497" y="127375"/>
                </a:moveTo>
                <a:lnTo>
                  <a:pt x="57886" y="127375"/>
                </a:lnTo>
                <a:lnTo>
                  <a:pt x="57276" y="127130"/>
                </a:lnTo>
                <a:lnTo>
                  <a:pt x="56909" y="126764"/>
                </a:lnTo>
                <a:lnTo>
                  <a:pt x="61035" y="126764"/>
                </a:lnTo>
                <a:lnTo>
                  <a:pt x="58497" y="127375"/>
                </a:lnTo>
                <a:close/>
              </a:path>
              <a:path w="206375" h="428625">
                <a:moveTo>
                  <a:pt x="57602" y="200161"/>
                </a:moveTo>
                <a:lnTo>
                  <a:pt x="40545" y="200161"/>
                </a:lnTo>
                <a:lnTo>
                  <a:pt x="45584" y="188421"/>
                </a:lnTo>
                <a:lnTo>
                  <a:pt x="52009" y="177415"/>
                </a:lnTo>
                <a:lnTo>
                  <a:pt x="59693" y="167187"/>
                </a:lnTo>
                <a:lnTo>
                  <a:pt x="68511" y="157784"/>
                </a:lnTo>
                <a:lnTo>
                  <a:pt x="70709" y="155707"/>
                </a:lnTo>
                <a:lnTo>
                  <a:pt x="73362" y="157784"/>
                </a:lnTo>
                <a:lnTo>
                  <a:pt x="73536" y="157784"/>
                </a:lnTo>
                <a:lnTo>
                  <a:pt x="73152" y="160470"/>
                </a:lnTo>
                <a:lnTo>
                  <a:pt x="69683" y="175927"/>
                </a:lnTo>
                <a:lnTo>
                  <a:pt x="63443" y="191337"/>
                </a:lnTo>
                <a:lnTo>
                  <a:pt x="57602" y="200161"/>
                </a:lnTo>
                <a:close/>
              </a:path>
              <a:path w="206375" h="428625">
                <a:moveTo>
                  <a:pt x="44697" y="260246"/>
                </a:moveTo>
                <a:lnTo>
                  <a:pt x="43598" y="260246"/>
                </a:lnTo>
                <a:lnTo>
                  <a:pt x="28222" y="253447"/>
                </a:lnTo>
                <a:lnTo>
                  <a:pt x="15479" y="242675"/>
                </a:lnTo>
                <a:lnTo>
                  <a:pt x="5987" y="228904"/>
                </a:lnTo>
                <a:lnTo>
                  <a:pt x="366" y="213106"/>
                </a:lnTo>
                <a:lnTo>
                  <a:pt x="0" y="210908"/>
                </a:lnTo>
                <a:lnTo>
                  <a:pt x="1709" y="208954"/>
                </a:lnTo>
                <a:lnTo>
                  <a:pt x="34286" y="236004"/>
                </a:lnTo>
                <a:lnTo>
                  <a:pt x="41522" y="247056"/>
                </a:lnTo>
                <a:lnTo>
                  <a:pt x="46405" y="247056"/>
                </a:lnTo>
                <a:lnTo>
                  <a:pt x="46683" y="248296"/>
                </a:lnTo>
                <a:lnTo>
                  <a:pt x="49986" y="260001"/>
                </a:lnTo>
                <a:lnTo>
                  <a:pt x="45063" y="260001"/>
                </a:lnTo>
                <a:lnTo>
                  <a:pt x="44697" y="260246"/>
                </a:lnTo>
                <a:close/>
              </a:path>
              <a:path w="206375" h="428625">
                <a:moveTo>
                  <a:pt x="71825" y="283571"/>
                </a:moveTo>
                <a:lnTo>
                  <a:pt x="58619" y="283571"/>
                </a:lnTo>
                <a:lnTo>
                  <a:pt x="56696" y="269786"/>
                </a:lnTo>
                <a:lnTo>
                  <a:pt x="56774" y="263909"/>
                </a:lnTo>
                <a:lnTo>
                  <a:pt x="56879" y="256093"/>
                </a:lnTo>
                <a:lnTo>
                  <a:pt x="58897" y="247056"/>
                </a:lnTo>
                <a:lnTo>
                  <a:pt x="59902" y="242675"/>
                </a:lnTo>
                <a:lnTo>
                  <a:pt x="66313" y="230081"/>
                </a:lnTo>
                <a:lnTo>
                  <a:pt x="67534" y="228249"/>
                </a:lnTo>
                <a:lnTo>
                  <a:pt x="70555" y="228249"/>
                </a:lnTo>
                <a:lnTo>
                  <a:pt x="71198" y="230692"/>
                </a:lnTo>
                <a:lnTo>
                  <a:pt x="74489" y="246751"/>
                </a:lnTo>
                <a:lnTo>
                  <a:pt x="75457" y="263909"/>
                </a:lnTo>
                <a:lnTo>
                  <a:pt x="73104" y="280701"/>
                </a:lnTo>
                <a:lnTo>
                  <a:pt x="71825" y="283571"/>
                </a:lnTo>
                <a:close/>
              </a:path>
              <a:path w="206375" h="428625">
                <a:moveTo>
                  <a:pt x="78748" y="322895"/>
                </a:moveTo>
                <a:lnTo>
                  <a:pt x="73274" y="322895"/>
                </a:lnTo>
                <a:lnTo>
                  <a:pt x="64865" y="307796"/>
                </a:lnTo>
                <a:lnTo>
                  <a:pt x="57291" y="292227"/>
                </a:lnTo>
                <a:lnTo>
                  <a:pt x="50656" y="276269"/>
                </a:lnTo>
                <a:lnTo>
                  <a:pt x="45147" y="260246"/>
                </a:lnTo>
                <a:lnTo>
                  <a:pt x="45063" y="260001"/>
                </a:lnTo>
                <a:lnTo>
                  <a:pt x="49986" y="260001"/>
                </a:lnTo>
                <a:lnTo>
                  <a:pt x="50055" y="260246"/>
                </a:lnTo>
                <a:lnTo>
                  <a:pt x="54045" y="272011"/>
                </a:lnTo>
                <a:lnTo>
                  <a:pt x="58619" y="283571"/>
                </a:lnTo>
                <a:lnTo>
                  <a:pt x="71825" y="283571"/>
                </a:lnTo>
                <a:lnTo>
                  <a:pt x="66435" y="295661"/>
                </a:lnTo>
                <a:lnTo>
                  <a:pt x="66191" y="296150"/>
                </a:lnTo>
                <a:lnTo>
                  <a:pt x="65702" y="296394"/>
                </a:lnTo>
                <a:lnTo>
                  <a:pt x="65329" y="296394"/>
                </a:lnTo>
                <a:lnTo>
                  <a:pt x="65458" y="298592"/>
                </a:lnTo>
                <a:lnTo>
                  <a:pt x="73093" y="313259"/>
                </a:lnTo>
                <a:lnTo>
                  <a:pt x="78748" y="322895"/>
                </a:lnTo>
                <a:close/>
              </a:path>
              <a:path w="206375" h="428625">
                <a:moveTo>
                  <a:pt x="66231" y="339792"/>
                </a:moveTo>
                <a:lnTo>
                  <a:pt x="50534" y="334197"/>
                </a:lnTo>
                <a:lnTo>
                  <a:pt x="50702" y="334197"/>
                </a:lnTo>
                <a:lnTo>
                  <a:pt x="38360" y="323470"/>
                </a:lnTo>
                <a:lnTo>
                  <a:pt x="30286" y="308485"/>
                </a:lnTo>
                <a:lnTo>
                  <a:pt x="29798" y="307019"/>
                </a:lnTo>
                <a:lnTo>
                  <a:pt x="30897" y="305432"/>
                </a:lnTo>
                <a:lnTo>
                  <a:pt x="32362" y="304943"/>
                </a:lnTo>
                <a:lnTo>
                  <a:pt x="38930" y="304426"/>
                </a:lnTo>
                <a:lnTo>
                  <a:pt x="45704" y="306210"/>
                </a:lnTo>
                <a:lnTo>
                  <a:pt x="52249" y="309254"/>
                </a:lnTo>
                <a:lnTo>
                  <a:pt x="63504" y="315446"/>
                </a:lnTo>
                <a:lnTo>
                  <a:pt x="68511" y="318987"/>
                </a:lnTo>
                <a:lnTo>
                  <a:pt x="73274" y="322895"/>
                </a:lnTo>
                <a:lnTo>
                  <a:pt x="78748" y="322895"/>
                </a:lnTo>
                <a:lnTo>
                  <a:pt x="81471" y="327536"/>
                </a:lnTo>
                <a:lnTo>
                  <a:pt x="88824" y="338771"/>
                </a:lnTo>
                <a:lnTo>
                  <a:pt x="83166" y="338771"/>
                </a:lnTo>
                <a:lnTo>
                  <a:pt x="66231" y="339792"/>
                </a:lnTo>
                <a:close/>
              </a:path>
              <a:path w="206375" h="428625">
                <a:moveTo>
                  <a:pt x="120115" y="362585"/>
                </a:moveTo>
                <a:lnTo>
                  <a:pt x="106492" y="362585"/>
                </a:lnTo>
                <a:lnTo>
                  <a:pt x="102526" y="353520"/>
                </a:lnTo>
                <a:lnTo>
                  <a:pt x="97821" y="322285"/>
                </a:lnTo>
                <a:lnTo>
                  <a:pt x="99897" y="321185"/>
                </a:lnTo>
                <a:lnTo>
                  <a:pt x="119808" y="360021"/>
                </a:lnTo>
                <a:lnTo>
                  <a:pt x="120115" y="362585"/>
                </a:lnTo>
                <a:close/>
              </a:path>
              <a:path w="206375" h="428625">
                <a:moveTo>
                  <a:pt x="135948" y="392140"/>
                </a:moveTo>
                <a:lnTo>
                  <a:pt x="128352" y="392140"/>
                </a:lnTo>
                <a:lnTo>
                  <a:pt x="120350" y="384577"/>
                </a:lnTo>
                <a:lnTo>
                  <a:pt x="95069" y="355344"/>
                </a:lnTo>
                <a:lnTo>
                  <a:pt x="83166" y="338771"/>
                </a:lnTo>
                <a:lnTo>
                  <a:pt x="88824" y="338771"/>
                </a:lnTo>
                <a:lnTo>
                  <a:pt x="90514" y="341355"/>
                </a:lnTo>
                <a:lnTo>
                  <a:pt x="100141" y="354647"/>
                </a:lnTo>
                <a:lnTo>
                  <a:pt x="104293" y="360021"/>
                </a:lnTo>
                <a:lnTo>
                  <a:pt x="106492" y="362585"/>
                </a:lnTo>
                <a:lnTo>
                  <a:pt x="120115" y="362585"/>
                </a:lnTo>
                <a:lnTo>
                  <a:pt x="120786" y="368545"/>
                </a:lnTo>
                <a:lnTo>
                  <a:pt x="120902" y="377973"/>
                </a:lnTo>
                <a:lnTo>
                  <a:pt x="120658" y="378339"/>
                </a:lnTo>
                <a:lnTo>
                  <a:pt x="130693" y="387789"/>
                </a:lnTo>
                <a:lnTo>
                  <a:pt x="135948" y="392140"/>
                </a:lnTo>
                <a:close/>
              </a:path>
              <a:path w="206375" h="428625">
                <a:moveTo>
                  <a:pt x="176358" y="411557"/>
                </a:moveTo>
                <a:lnTo>
                  <a:pt x="163890" y="411557"/>
                </a:lnTo>
                <a:lnTo>
                  <a:pt x="157639" y="403404"/>
                </a:lnTo>
                <a:lnTo>
                  <a:pt x="147159" y="371867"/>
                </a:lnTo>
                <a:lnTo>
                  <a:pt x="150578" y="371012"/>
                </a:lnTo>
                <a:lnTo>
                  <a:pt x="175059" y="405245"/>
                </a:lnTo>
                <a:lnTo>
                  <a:pt x="176358" y="411557"/>
                </a:lnTo>
                <a:close/>
              </a:path>
              <a:path w="206375" h="428625">
                <a:moveTo>
                  <a:pt x="125276" y="406651"/>
                </a:moveTo>
                <a:lnTo>
                  <a:pt x="109556" y="405245"/>
                </a:lnTo>
                <a:lnTo>
                  <a:pt x="94836" y="399526"/>
                </a:lnTo>
                <a:lnTo>
                  <a:pt x="82067" y="389941"/>
                </a:lnTo>
                <a:lnTo>
                  <a:pt x="80235" y="388109"/>
                </a:lnTo>
                <a:lnTo>
                  <a:pt x="81700" y="385423"/>
                </a:lnTo>
                <a:lnTo>
                  <a:pt x="84021" y="385178"/>
                </a:lnTo>
                <a:lnTo>
                  <a:pt x="97406" y="384577"/>
                </a:lnTo>
                <a:lnTo>
                  <a:pt x="93535" y="384577"/>
                </a:lnTo>
                <a:lnTo>
                  <a:pt x="104790" y="385423"/>
                </a:lnTo>
                <a:lnTo>
                  <a:pt x="105843" y="385423"/>
                </a:lnTo>
                <a:lnTo>
                  <a:pt x="117733" y="387961"/>
                </a:lnTo>
                <a:lnTo>
                  <a:pt x="128352" y="392140"/>
                </a:lnTo>
                <a:lnTo>
                  <a:pt x="135948" y="392140"/>
                </a:lnTo>
                <a:lnTo>
                  <a:pt x="141221" y="396505"/>
                </a:lnTo>
                <a:lnTo>
                  <a:pt x="150106" y="402886"/>
                </a:lnTo>
                <a:lnTo>
                  <a:pt x="141419" y="402886"/>
                </a:lnTo>
                <a:lnTo>
                  <a:pt x="141175" y="403131"/>
                </a:lnTo>
                <a:lnTo>
                  <a:pt x="141493" y="403131"/>
                </a:lnTo>
                <a:lnTo>
                  <a:pt x="125276" y="406651"/>
                </a:lnTo>
                <a:close/>
              </a:path>
              <a:path w="206375" h="428625">
                <a:moveTo>
                  <a:pt x="205957" y="428624"/>
                </a:moveTo>
                <a:lnTo>
                  <a:pt x="193178" y="428624"/>
                </a:lnTo>
                <a:lnTo>
                  <a:pt x="189488" y="427823"/>
                </a:lnTo>
                <a:lnTo>
                  <a:pt x="172515" y="421510"/>
                </a:lnTo>
                <a:lnTo>
                  <a:pt x="156480" y="413091"/>
                </a:lnTo>
                <a:lnTo>
                  <a:pt x="141419" y="402886"/>
                </a:lnTo>
                <a:lnTo>
                  <a:pt x="150106" y="402886"/>
                </a:lnTo>
                <a:lnTo>
                  <a:pt x="152275" y="404443"/>
                </a:lnTo>
                <a:lnTo>
                  <a:pt x="163890" y="411557"/>
                </a:lnTo>
                <a:lnTo>
                  <a:pt x="176358" y="411557"/>
                </a:lnTo>
                <a:lnTo>
                  <a:pt x="177690" y="418030"/>
                </a:lnTo>
                <a:lnTo>
                  <a:pt x="177934" y="418274"/>
                </a:lnTo>
                <a:lnTo>
                  <a:pt x="178056" y="418518"/>
                </a:lnTo>
                <a:lnTo>
                  <a:pt x="178178" y="418763"/>
                </a:lnTo>
                <a:lnTo>
                  <a:pt x="185323" y="421827"/>
                </a:lnTo>
                <a:lnTo>
                  <a:pt x="192650" y="424594"/>
                </a:lnTo>
                <a:lnTo>
                  <a:pt x="200161" y="427040"/>
                </a:lnTo>
                <a:lnTo>
                  <a:pt x="205957" y="428624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25719" y="3971865"/>
            <a:ext cx="204470" cy="428625"/>
          </a:xfrm>
          <a:custGeom>
            <a:avLst/>
            <a:gdLst/>
            <a:ahLst/>
            <a:cxnLst/>
            <a:rect l="l" t="t" r="r" b="b"/>
            <a:pathLst>
              <a:path w="204470" h="428625">
                <a:moveTo>
                  <a:pt x="147453" y="109545"/>
                </a:moveTo>
                <a:lnTo>
                  <a:pt x="140788" y="109545"/>
                </a:lnTo>
                <a:lnTo>
                  <a:pt x="131606" y="93316"/>
                </a:lnTo>
                <a:lnTo>
                  <a:pt x="121370" y="77624"/>
                </a:lnTo>
                <a:lnTo>
                  <a:pt x="110219" y="62506"/>
                </a:lnTo>
                <a:lnTo>
                  <a:pt x="98167" y="47994"/>
                </a:lnTo>
                <a:lnTo>
                  <a:pt x="81985" y="40346"/>
                </a:lnTo>
                <a:lnTo>
                  <a:pt x="74192" y="35887"/>
                </a:lnTo>
                <a:lnTo>
                  <a:pt x="52370" y="4518"/>
                </a:lnTo>
                <a:lnTo>
                  <a:pt x="51271" y="1587"/>
                </a:lnTo>
                <a:lnTo>
                  <a:pt x="54813" y="0"/>
                </a:lnTo>
                <a:lnTo>
                  <a:pt x="56811" y="1221"/>
                </a:lnTo>
                <a:lnTo>
                  <a:pt x="57744" y="1221"/>
                </a:lnTo>
                <a:lnTo>
                  <a:pt x="86844" y="17952"/>
                </a:lnTo>
                <a:lnTo>
                  <a:pt x="78993" y="17952"/>
                </a:lnTo>
                <a:lnTo>
                  <a:pt x="79319" y="18495"/>
                </a:lnTo>
                <a:lnTo>
                  <a:pt x="79604" y="19173"/>
                </a:lnTo>
                <a:lnTo>
                  <a:pt x="79970" y="19906"/>
                </a:lnTo>
                <a:lnTo>
                  <a:pt x="80825" y="20760"/>
                </a:lnTo>
                <a:lnTo>
                  <a:pt x="82535" y="22226"/>
                </a:lnTo>
                <a:lnTo>
                  <a:pt x="89623" y="22226"/>
                </a:lnTo>
                <a:lnTo>
                  <a:pt x="91358" y="25020"/>
                </a:lnTo>
                <a:lnTo>
                  <a:pt x="94999" y="31796"/>
                </a:lnTo>
                <a:lnTo>
                  <a:pt x="98777" y="38468"/>
                </a:lnTo>
                <a:lnTo>
                  <a:pt x="108070" y="48973"/>
                </a:lnTo>
                <a:lnTo>
                  <a:pt x="116882" y="59947"/>
                </a:lnTo>
                <a:lnTo>
                  <a:pt x="125190" y="71356"/>
                </a:lnTo>
                <a:lnTo>
                  <a:pt x="132972" y="83166"/>
                </a:lnTo>
                <a:lnTo>
                  <a:pt x="143049" y="83166"/>
                </a:lnTo>
                <a:lnTo>
                  <a:pt x="138468" y="92325"/>
                </a:lnTo>
                <a:lnTo>
                  <a:pt x="146121" y="106650"/>
                </a:lnTo>
                <a:lnTo>
                  <a:pt x="147453" y="109545"/>
                </a:lnTo>
                <a:close/>
              </a:path>
              <a:path w="204470" h="428625">
                <a:moveTo>
                  <a:pt x="143049" y="83166"/>
                </a:moveTo>
                <a:lnTo>
                  <a:pt x="132972" y="83166"/>
                </a:lnTo>
                <a:lnTo>
                  <a:pt x="130778" y="65979"/>
                </a:lnTo>
                <a:lnTo>
                  <a:pt x="129286" y="48973"/>
                </a:lnTo>
                <a:lnTo>
                  <a:pt x="129361" y="31796"/>
                </a:lnTo>
                <a:lnTo>
                  <a:pt x="129485" y="30408"/>
                </a:lnTo>
                <a:lnTo>
                  <a:pt x="132117" y="14166"/>
                </a:lnTo>
                <a:lnTo>
                  <a:pt x="132739" y="11431"/>
                </a:lnTo>
                <a:lnTo>
                  <a:pt x="136114" y="11431"/>
                </a:lnTo>
                <a:lnTo>
                  <a:pt x="137491" y="13433"/>
                </a:lnTo>
                <a:lnTo>
                  <a:pt x="146969" y="32252"/>
                </a:lnTo>
                <a:lnTo>
                  <a:pt x="150573" y="52879"/>
                </a:lnTo>
                <a:lnTo>
                  <a:pt x="147881" y="73507"/>
                </a:lnTo>
                <a:lnTo>
                  <a:pt x="143049" y="83166"/>
                </a:lnTo>
                <a:close/>
              </a:path>
              <a:path w="204470" h="428625">
                <a:moveTo>
                  <a:pt x="89623" y="22226"/>
                </a:moveTo>
                <a:lnTo>
                  <a:pt x="82535" y="22226"/>
                </a:lnTo>
                <a:lnTo>
                  <a:pt x="81436" y="20760"/>
                </a:lnTo>
                <a:lnTo>
                  <a:pt x="80103" y="19173"/>
                </a:lnTo>
                <a:lnTo>
                  <a:pt x="78993" y="17952"/>
                </a:lnTo>
                <a:lnTo>
                  <a:pt x="86844" y="17952"/>
                </a:lnTo>
                <a:lnTo>
                  <a:pt x="87305" y="18495"/>
                </a:lnTo>
                <a:lnTo>
                  <a:pt x="89623" y="22226"/>
                </a:lnTo>
                <a:close/>
              </a:path>
              <a:path w="204470" h="428625">
                <a:moveTo>
                  <a:pt x="148115" y="127375"/>
                </a:moveTo>
                <a:lnTo>
                  <a:pt x="147505" y="127375"/>
                </a:lnTo>
                <a:lnTo>
                  <a:pt x="132067" y="123648"/>
                </a:lnTo>
                <a:lnTo>
                  <a:pt x="117798" y="115147"/>
                </a:lnTo>
                <a:lnTo>
                  <a:pt x="105498" y="103692"/>
                </a:lnTo>
                <a:lnTo>
                  <a:pt x="95968" y="91104"/>
                </a:lnTo>
                <a:lnTo>
                  <a:pt x="94747" y="89150"/>
                </a:lnTo>
                <a:lnTo>
                  <a:pt x="96701" y="86341"/>
                </a:lnTo>
                <a:lnTo>
                  <a:pt x="140788" y="109545"/>
                </a:lnTo>
                <a:lnTo>
                  <a:pt x="147453" y="109545"/>
                </a:lnTo>
                <a:lnTo>
                  <a:pt x="152893" y="121375"/>
                </a:lnTo>
                <a:lnTo>
                  <a:pt x="154963" y="126764"/>
                </a:lnTo>
                <a:lnTo>
                  <a:pt x="149092" y="126764"/>
                </a:lnTo>
                <a:lnTo>
                  <a:pt x="148604" y="127130"/>
                </a:lnTo>
                <a:lnTo>
                  <a:pt x="148115" y="127375"/>
                </a:lnTo>
                <a:close/>
              </a:path>
              <a:path w="204470" h="428625">
                <a:moveTo>
                  <a:pt x="179567" y="151800"/>
                </a:moveTo>
                <a:lnTo>
                  <a:pt x="163381" y="151800"/>
                </a:lnTo>
                <a:lnTo>
                  <a:pt x="163793" y="145277"/>
                </a:lnTo>
                <a:lnTo>
                  <a:pt x="164297" y="138732"/>
                </a:lnTo>
                <a:lnTo>
                  <a:pt x="164892" y="132187"/>
                </a:lnTo>
                <a:lnTo>
                  <a:pt x="166190" y="119925"/>
                </a:lnTo>
                <a:lnTo>
                  <a:pt x="165074" y="109545"/>
                </a:lnTo>
                <a:lnTo>
                  <a:pt x="164968" y="108568"/>
                </a:lnTo>
                <a:lnTo>
                  <a:pt x="169976" y="104415"/>
                </a:lnTo>
                <a:lnTo>
                  <a:pt x="170953" y="103561"/>
                </a:lnTo>
                <a:lnTo>
                  <a:pt x="172296" y="103194"/>
                </a:lnTo>
                <a:lnTo>
                  <a:pt x="173395" y="103927"/>
                </a:lnTo>
                <a:lnTo>
                  <a:pt x="182804" y="117555"/>
                </a:lnTo>
                <a:lnTo>
                  <a:pt x="183787" y="136444"/>
                </a:lnTo>
                <a:lnTo>
                  <a:pt x="183821" y="137114"/>
                </a:lnTo>
                <a:lnTo>
                  <a:pt x="179567" y="151800"/>
                </a:lnTo>
                <a:close/>
              </a:path>
              <a:path w="204470" h="428625">
                <a:moveTo>
                  <a:pt x="170203" y="200161"/>
                </a:moveTo>
                <a:lnTo>
                  <a:pt x="165457" y="200161"/>
                </a:lnTo>
                <a:lnTo>
                  <a:pt x="164154" y="181455"/>
                </a:lnTo>
                <a:lnTo>
                  <a:pt x="164136" y="181205"/>
                </a:lnTo>
                <a:lnTo>
                  <a:pt x="160847" y="162638"/>
                </a:lnTo>
                <a:lnTo>
                  <a:pt x="155771" y="144484"/>
                </a:lnTo>
                <a:lnTo>
                  <a:pt x="149092" y="126764"/>
                </a:lnTo>
                <a:lnTo>
                  <a:pt x="154963" y="126764"/>
                </a:lnTo>
                <a:lnTo>
                  <a:pt x="158681" y="136444"/>
                </a:lnTo>
                <a:lnTo>
                  <a:pt x="163381" y="151800"/>
                </a:lnTo>
                <a:lnTo>
                  <a:pt x="179567" y="151800"/>
                </a:lnTo>
                <a:lnTo>
                  <a:pt x="178221" y="156444"/>
                </a:lnTo>
                <a:lnTo>
                  <a:pt x="167777" y="169385"/>
                </a:lnTo>
                <a:lnTo>
                  <a:pt x="167271" y="169385"/>
                </a:lnTo>
                <a:lnTo>
                  <a:pt x="169008" y="181205"/>
                </a:lnTo>
                <a:lnTo>
                  <a:pt x="169044" y="181455"/>
                </a:lnTo>
                <a:lnTo>
                  <a:pt x="170067" y="193459"/>
                </a:lnTo>
                <a:lnTo>
                  <a:pt x="170203" y="200161"/>
                </a:lnTo>
                <a:close/>
              </a:path>
              <a:path w="204470" h="428625">
                <a:moveTo>
                  <a:pt x="152521" y="283571"/>
                </a:moveTo>
                <a:lnTo>
                  <a:pt x="147383" y="283571"/>
                </a:lnTo>
                <a:lnTo>
                  <a:pt x="151888" y="271943"/>
                </a:lnTo>
                <a:lnTo>
                  <a:pt x="155742" y="260490"/>
                </a:lnTo>
                <a:lnTo>
                  <a:pt x="155855" y="260154"/>
                </a:lnTo>
                <a:lnTo>
                  <a:pt x="159250" y="248228"/>
                </a:lnTo>
                <a:lnTo>
                  <a:pt x="162038" y="236187"/>
                </a:lnTo>
                <a:lnTo>
                  <a:pt x="163066" y="230951"/>
                </a:lnTo>
                <a:lnTo>
                  <a:pt x="163117" y="230692"/>
                </a:lnTo>
                <a:lnTo>
                  <a:pt x="163237" y="230081"/>
                </a:lnTo>
                <a:lnTo>
                  <a:pt x="163309" y="229715"/>
                </a:lnTo>
                <a:lnTo>
                  <a:pt x="163409" y="229148"/>
                </a:lnTo>
                <a:lnTo>
                  <a:pt x="164358" y="222509"/>
                </a:lnTo>
                <a:lnTo>
                  <a:pt x="164855" y="215670"/>
                </a:lnTo>
                <a:lnTo>
                  <a:pt x="164114" y="215670"/>
                </a:lnTo>
                <a:lnTo>
                  <a:pt x="163625" y="215426"/>
                </a:lnTo>
                <a:lnTo>
                  <a:pt x="136319" y="175927"/>
                </a:lnTo>
                <a:lnTo>
                  <a:pt x="132466" y="157784"/>
                </a:lnTo>
                <a:lnTo>
                  <a:pt x="132640" y="157784"/>
                </a:lnTo>
                <a:lnTo>
                  <a:pt x="135292" y="155707"/>
                </a:lnTo>
                <a:lnTo>
                  <a:pt x="160417" y="188421"/>
                </a:lnTo>
                <a:lnTo>
                  <a:pt x="165457" y="200161"/>
                </a:lnTo>
                <a:lnTo>
                  <a:pt x="170203" y="200161"/>
                </a:lnTo>
                <a:lnTo>
                  <a:pt x="170311" y="205486"/>
                </a:lnTo>
                <a:lnTo>
                  <a:pt x="169836" y="215426"/>
                </a:lnTo>
                <a:lnTo>
                  <a:pt x="169731" y="217624"/>
                </a:lnTo>
                <a:lnTo>
                  <a:pt x="169609" y="218357"/>
                </a:lnTo>
                <a:lnTo>
                  <a:pt x="169121" y="224097"/>
                </a:lnTo>
                <a:lnTo>
                  <a:pt x="168579" y="228249"/>
                </a:lnTo>
                <a:lnTo>
                  <a:pt x="168462" y="229148"/>
                </a:lnTo>
                <a:lnTo>
                  <a:pt x="168388" y="229715"/>
                </a:lnTo>
                <a:lnTo>
                  <a:pt x="167289" y="235454"/>
                </a:lnTo>
                <a:lnTo>
                  <a:pt x="165715" y="242749"/>
                </a:lnTo>
                <a:lnTo>
                  <a:pt x="165679" y="242919"/>
                </a:lnTo>
                <a:lnTo>
                  <a:pt x="165579" y="243393"/>
                </a:lnTo>
                <a:lnTo>
                  <a:pt x="164602" y="247301"/>
                </a:lnTo>
                <a:lnTo>
                  <a:pt x="185462" y="247301"/>
                </a:lnTo>
                <a:lnTo>
                  <a:pt x="177902" y="253691"/>
                </a:lnTo>
                <a:lnTo>
                  <a:pt x="163286" y="260154"/>
                </a:lnTo>
                <a:lnTo>
                  <a:pt x="161092" y="260154"/>
                </a:lnTo>
                <a:lnTo>
                  <a:pt x="155468" y="276496"/>
                </a:lnTo>
                <a:lnTo>
                  <a:pt x="152521" y="283571"/>
                </a:lnTo>
                <a:close/>
              </a:path>
              <a:path w="204470" h="428625">
                <a:moveTo>
                  <a:pt x="185462" y="247301"/>
                </a:moveTo>
                <a:lnTo>
                  <a:pt x="164602" y="247301"/>
                </a:lnTo>
                <a:lnTo>
                  <a:pt x="168083" y="241729"/>
                </a:lnTo>
                <a:lnTo>
                  <a:pt x="195526" y="212276"/>
                </a:lnTo>
                <a:lnTo>
                  <a:pt x="204180" y="209372"/>
                </a:lnTo>
                <a:lnTo>
                  <a:pt x="204180" y="217785"/>
                </a:lnTo>
                <a:lnTo>
                  <a:pt x="200136" y="229148"/>
                </a:lnTo>
                <a:lnTo>
                  <a:pt x="190762" y="242749"/>
                </a:lnTo>
                <a:lnTo>
                  <a:pt x="190645" y="242919"/>
                </a:lnTo>
                <a:lnTo>
                  <a:pt x="185462" y="247301"/>
                </a:lnTo>
                <a:close/>
              </a:path>
              <a:path w="204470" h="428625">
                <a:moveTo>
                  <a:pt x="105579" y="362585"/>
                </a:moveTo>
                <a:lnTo>
                  <a:pt x="99510" y="362585"/>
                </a:lnTo>
                <a:lnTo>
                  <a:pt x="101708" y="360021"/>
                </a:lnTo>
                <a:lnTo>
                  <a:pt x="105860" y="354647"/>
                </a:lnTo>
                <a:lnTo>
                  <a:pt x="132892" y="313310"/>
                </a:lnTo>
                <a:lnTo>
                  <a:pt x="140673" y="296394"/>
                </a:lnTo>
                <a:lnTo>
                  <a:pt x="140299" y="296394"/>
                </a:lnTo>
                <a:lnTo>
                  <a:pt x="139933" y="296150"/>
                </a:lnTo>
                <a:lnTo>
                  <a:pt x="139567" y="295662"/>
                </a:lnTo>
                <a:lnTo>
                  <a:pt x="132898" y="280753"/>
                </a:lnTo>
                <a:lnTo>
                  <a:pt x="130545" y="263955"/>
                </a:lnTo>
                <a:lnTo>
                  <a:pt x="131430" y="248228"/>
                </a:lnTo>
                <a:lnTo>
                  <a:pt x="131512" y="246768"/>
                </a:lnTo>
                <a:lnTo>
                  <a:pt x="134751" y="230951"/>
                </a:lnTo>
                <a:lnTo>
                  <a:pt x="135447" y="228249"/>
                </a:lnTo>
                <a:lnTo>
                  <a:pt x="138468" y="228249"/>
                </a:lnTo>
                <a:lnTo>
                  <a:pt x="139689" y="230081"/>
                </a:lnTo>
                <a:lnTo>
                  <a:pt x="146146" y="242749"/>
                </a:lnTo>
                <a:lnTo>
                  <a:pt x="149123" y="256048"/>
                </a:lnTo>
                <a:lnTo>
                  <a:pt x="149229" y="263955"/>
                </a:lnTo>
                <a:lnTo>
                  <a:pt x="149306" y="269735"/>
                </a:lnTo>
                <a:lnTo>
                  <a:pt x="147383" y="283571"/>
                </a:lnTo>
                <a:lnTo>
                  <a:pt x="152521" y="283571"/>
                </a:lnTo>
                <a:lnTo>
                  <a:pt x="148833" y="292425"/>
                </a:lnTo>
                <a:lnTo>
                  <a:pt x="141259" y="307988"/>
                </a:lnTo>
                <a:lnTo>
                  <a:pt x="132850" y="323140"/>
                </a:lnTo>
                <a:lnTo>
                  <a:pt x="168064" y="323140"/>
                </a:lnTo>
                <a:lnTo>
                  <a:pt x="167764" y="323697"/>
                </a:lnTo>
                <a:lnTo>
                  <a:pt x="155305" y="334497"/>
                </a:lnTo>
                <a:lnTo>
                  <a:pt x="142615" y="339016"/>
                </a:lnTo>
                <a:lnTo>
                  <a:pt x="122836" y="339016"/>
                </a:lnTo>
                <a:lnTo>
                  <a:pt x="118964" y="344578"/>
                </a:lnTo>
                <a:lnTo>
                  <a:pt x="115035" y="350083"/>
                </a:lnTo>
                <a:lnTo>
                  <a:pt x="111037" y="355520"/>
                </a:lnTo>
                <a:lnTo>
                  <a:pt x="106960" y="360876"/>
                </a:lnTo>
                <a:lnTo>
                  <a:pt x="105579" y="362585"/>
                </a:lnTo>
                <a:close/>
              </a:path>
              <a:path w="204470" h="428625">
                <a:moveTo>
                  <a:pt x="162526" y="260490"/>
                </a:moveTo>
                <a:lnTo>
                  <a:pt x="161427" y="260490"/>
                </a:lnTo>
                <a:lnTo>
                  <a:pt x="160923" y="260154"/>
                </a:lnTo>
                <a:lnTo>
                  <a:pt x="163286" y="260154"/>
                </a:lnTo>
                <a:lnTo>
                  <a:pt x="162526" y="260490"/>
                </a:lnTo>
                <a:close/>
              </a:path>
              <a:path w="204470" h="428625">
                <a:moveTo>
                  <a:pt x="168064" y="323140"/>
                </a:moveTo>
                <a:lnTo>
                  <a:pt x="132850" y="323140"/>
                </a:lnTo>
                <a:lnTo>
                  <a:pt x="137613" y="319232"/>
                </a:lnTo>
                <a:lnTo>
                  <a:pt x="142620" y="315812"/>
                </a:lnTo>
                <a:lnTo>
                  <a:pt x="153874" y="309429"/>
                </a:lnTo>
                <a:lnTo>
                  <a:pt x="160419" y="306363"/>
                </a:lnTo>
                <a:lnTo>
                  <a:pt x="167193" y="304601"/>
                </a:lnTo>
                <a:lnTo>
                  <a:pt x="173761" y="305187"/>
                </a:lnTo>
                <a:lnTo>
                  <a:pt x="175227" y="305676"/>
                </a:lnTo>
                <a:lnTo>
                  <a:pt x="176326" y="307141"/>
                </a:lnTo>
                <a:lnTo>
                  <a:pt x="175837" y="308729"/>
                </a:lnTo>
                <a:lnTo>
                  <a:pt x="168064" y="323140"/>
                </a:lnTo>
                <a:close/>
              </a:path>
              <a:path w="204470" h="428625">
                <a:moveTo>
                  <a:pt x="52268" y="411557"/>
                </a:moveTo>
                <a:lnTo>
                  <a:pt x="42112" y="411557"/>
                </a:lnTo>
                <a:lnTo>
                  <a:pt x="53744" y="404444"/>
                </a:lnTo>
                <a:lnTo>
                  <a:pt x="64827" y="396505"/>
                </a:lnTo>
                <a:lnTo>
                  <a:pt x="75360" y="387789"/>
                </a:lnTo>
                <a:lnTo>
                  <a:pt x="85344" y="378340"/>
                </a:lnTo>
                <a:lnTo>
                  <a:pt x="85099" y="377973"/>
                </a:lnTo>
                <a:lnTo>
                  <a:pt x="85216" y="368528"/>
                </a:lnTo>
                <a:lnTo>
                  <a:pt x="95678" y="331597"/>
                </a:lnTo>
                <a:lnTo>
                  <a:pt x="106105" y="321185"/>
                </a:lnTo>
                <a:lnTo>
                  <a:pt x="108181" y="322285"/>
                </a:lnTo>
                <a:lnTo>
                  <a:pt x="108096" y="326074"/>
                </a:lnTo>
                <a:lnTo>
                  <a:pt x="107840" y="331597"/>
                </a:lnTo>
                <a:lnTo>
                  <a:pt x="107719" y="334197"/>
                </a:lnTo>
                <a:lnTo>
                  <a:pt x="106153" y="343901"/>
                </a:lnTo>
                <a:lnTo>
                  <a:pt x="103407" y="353520"/>
                </a:lnTo>
                <a:lnTo>
                  <a:pt x="99510" y="362585"/>
                </a:lnTo>
                <a:lnTo>
                  <a:pt x="105579" y="362585"/>
                </a:lnTo>
                <a:lnTo>
                  <a:pt x="100252" y="369182"/>
                </a:lnTo>
                <a:lnTo>
                  <a:pt x="93144" y="377225"/>
                </a:lnTo>
                <a:lnTo>
                  <a:pt x="85647" y="384970"/>
                </a:lnTo>
                <a:lnTo>
                  <a:pt x="77772" y="392384"/>
                </a:lnTo>
                <a:lnTo>
                  <a:pt x="121128" y="392384"/>
                </a:lnTo>
                <a:lnTo>
                  <a:pt x="111287" y="399770"/>
                </a:lnTo>
                <a:lnTo>
                  <a:pt x="102638" y="403131"/>
                </a:lnTo>
                <a:lnTo>
                  <a:pt x="64705" y="403131"/>
                </a:lnTo>
                <a:lnTo>
                  <a:pt x="52268" y="411557"/>
                </a:lnTo>
                <a:close/>
              </a:path>
              <a:path w="204470" h="428625">
                <a:moveTo>
                  <a:pt x="139893" y="339985"/>
                </a:moveTo>
                <a:lnTo>
                  <a:pt x="122836" y="339016"/>
                </a:lnTo>
                <a:lnTo>
                  <a:pt x="142615" y="339016"/>
                </a:lnTo>
                <a:lnTo>
                  <a:pt x="139893" y="339985"/>
                </a:lnTo>
                <a:close/>
              </a:path>
              <a:path w="204470" h="428625">
                <a:moveTo>
                  <a:pt x="14070" y="428624"/>
                </a:moveTo>
                <a:lnTo>
                  <a:pt x="0" y="428624"/>
                </a:lnTo>
                <a:lnTo>
                  <a:pt x="5841" y="426989"/>
                </a:lnTo>
                <a:lnTo>
                  <a:pt x="13352" y="424548"/>
                </a:lnTo>
                <a:lnTo>
                  <a:pt x="20809" y="421755"/>
                </a:lnTo>
                <a:lnTo>
                  <a:pt x="27823" y="418763"/>
                </a:lnTo>
                <a:lnTo>
                  <a:pt x="27945" y="418518"/>
                </a:lnTo>
                <a:lnTo>
                  <a:pt x="28067" y="418274"/>
                </a:lnTo>
                <a:lnTo>
                  <a:pt x="28434" y="417908"/>
                </a:lnTo>
                <a:lnTo>
                  <a:pt x="30893" y="405497"/>
                </a:lnTo>
                <a:lnTo>
                  <a:pt x="30943" y="405245"/>
                </a:lnTo>
                <a:lnTo>
                  <a:pt x="36876" y="392994"/>
                </a:lnTo>
                <a:lnTo>
                  <a:pt x="44938" y="381843"/>
                </a:lnTo>
                <a:lnTo>
                  <a:pt x="53836" y="372478"/>
                </a:lnTo>
                <a:lnTo>
                  <a:pt x="55423" y="371012"/>
                </a:lnTo>
                <a:lnTo>
                  <a:pt x="58965" y="371867"/>
                </a:lnTo>
                <a:lnTo>
                  <a:pt x="42112" y="411557"/>
                </a:lnTo>
                <a:lnTo>
                  <a:pt x="52268" y="411557"/>
                </a:lnTo>
                <a:lnTo>
                  <a:pt x="49643" y="413336"/>
                </a:lnTo>
                <a:lnTo>
                  <a:pt x="33609" y="421755"/>
                </a:lnTo>
                <a:lnTo>
                  <a:pt x="16636" y="428067"/>
                </a:lnTo>
                <a:lnTo>
                  <a:pt x="14070" y="428624"/>
                </a:lnTo>
                <a:close/>
              </a:path>
              <a:path w="204470" h="428625">
                <a:moveTo>
                  <a:pt x="121128" y="392384"/>
                </a:moveTo>
                <a:lnTo>
                  <a:pt x="77772" y="392384"/>
                </a:lnTo>
                <a:lnTo>
                  <a:pt x="88408" y="388274"/>
                </a:lnTo>
                <a:lnTo>
                  <a:pt x="99754" y="385881"/>
                </a:lnTo>
                <a:lnTo>
                  <a:pt x="111563" y="384970"/>
                </a:lnTo>
                <a:lnTo>
                  <a:pt x="110455" y="384970"/>
                </a:lnTo>
                <a:lnTo>
                  <a:pt x="122103" y="385423"/>
                </a:lnTo>
                <a:lnTo>
                  <a:pt x="124423" y="385667"/>
                </a:lnTo>
                <a:lnTo>
                  <a:pt x="125845" y="388274"/>
                </a:lnTo>
                <a:lnTo>
                  <a:pt x="124057" y="390186"/>
                </a:lnTo>
                <a:lnTo>
                  <a:pt x="121128" y="392384"/>
                </a:lnTo>
                <a:close/>
              </a:path>
              <a:path w="204470" h="428625">
                <a:moveTo>
                  <a:pt x="80848" y="406896"/>
                </a:moveTo>
                <a:lnTo>
                  <a:pt x="65071" y="403375"/>
                </a:lnTo>
                <a:lnTo>
                  <a:pt x="64705" y="403131"/>
                </a:lnTo>
                <a:lnTo>
                  <a:pt x="102638" y="403131"/>
                </a:lnTo>
                <a:lnTo>
                  <a:pt x="96548" y="405497"/>
                </a:lnTo>
                <a:lnTo>
                  <a:pt x="80848" y="406896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22248" y="5122848"/>
            <a:ext cx="206375" cy="428625"/>
          </a:xfrm>
          <a:custGeom>
            <a:avLst/>
            <a:gdLst/>
            <a:ahLst/>
            <a:cxnLst/>
            <a:rect l="l" t="t" r="r" b="b"/>
            <a:pathLst>
              <a:path w="206375" h="428625">
                <a:moveTo>
                  <a:pt x="81096" y="83044"/>
                </a:moveTo>
                <a:lnTo>
                  <a:pt x="73152" y="83044"/>
                </a:lnTo>
                <a:lnTo>
                  <a:pt x="80931" y="71236"/>
                </a:lnTo>
                <a:lnTo>
                  <a:pt x="89226" y="59840"/>
                </a:lnTo>
                <a:lnTo>
                  <a:pt x="98002" y="48902"/>
                </a:lnTo>
                <a:lnTo>
                  <a:pt x="107224" y="38468"/>
                </a:lnTo>
                <a:lnTo>
                  <a:pt x="111071" y="31795"/>
                </a:lnTo>
                <a:lnTo>
                  <a:pt x="141417" y="2531"/>
                </a:lnTo>
                <a:lnTo>
                  <a:pt x="149191" y="1221"/>
                </a:lnTo>
                <a:lnTo>
                  <a:pt x="151189" y="0"/>
                </a:lnTo>
                <a:lnTo>
                  <a:pt x="154853" y="1587"/>
                </a:lnTo>
                <a:lnTo>
                  <a:pt x="150751" y="11357"/>
                </a:lnTo>
                <a:lnTo>
                  <a:pt x="147603" y="17952"/>
                </a:lnTo>
                <a:lnTo>
                  <a:pt x="126764" y="17952"/>
                </a:lnTo>
                <a:lnTo>
                  <a:pt x="126619" y="18242"/>
                </a:lnTo>
                <a:lnTo>
                  <a:pt x="126270" y="18495"/>
                </a:lnTo>
                <a:lnTo>
                  <a:pt x="125543" y="19295"/>
                </a:lnTo>
                <a:lnTo>
                  <a:pt x="124322" y="20760"/>
                </a:lnTo>
                <a:lnTo>
                  <a:pt x="123223" y="22348"/>
                </a:lnTo>
                <a:lnTo>
                  <a:pt x="144972" y="22348"/>
                </a:lnTo>
                <a:lnTo>
                  <a:pt x="143568" y="24663"/>
                </a:lnTo>
                <a:lnTo>
                  <a:pt x="107713" y="47994"/>
                </a:lnTo>
                <a:lnTo>
                  <a:pt x="95783" y="62506"/>
                </a:lnTo>
                <a:lnTo>
                  <a:pt x="84631" y="77624"/>
                </a:lnTo>
                <a:lnTo>
                  <a:pt x="81096" y="83044"/>
                </a:lnTo>
                <a:close/>
              </a:path>
              <a:path w="206375" h="428625">
                <a:moveTo>
                  <a:pt x="48204" y="151555"/>
                </a:moveTo>
                <a:lnTo>
                  <a:pt x="42743" y="151555"/>
                </a:lnTo>
                <a:lnTo>
                  <a:pt x="47426" y="136252"/>
                </a:lnTo>
                <a:lnTo>
                  <a:pt x="53184" y="121177"/>
                </a:lnTo>
                <a:lnTo>
                  <a:pt x="59951" y="106423"/>
                </a:lnTo>
                <a:lnTo>
                  <a:pt x="67656" y="92081"/>
                </a:lnTo>
                <a:lnTo>
                  <a:pt x="58243" y="73264"/>
                </a:lnTo>
                <a:lnTo>
                  <a:pt x="55551" y="52650"/>
                </a:lnTo>
                <a:lnTo>
                  <a:pt x="59155" y="32059"/>
                </a:lnTo>
                <a:lnTo>
                  <a:pt x="68633" y="13311"/>
                </a:lnTo>
                <a:lnTo>
                  <a:pt x="69977" y="11357"/>
                </a:lnTo>
                <a:lnTo>
                  <a:pt x="73274" y="11357"/>
                </a:lnTo>
                <a:lnTo>
                  <a:pt x="74007" y="14044"/>
                </a:lnTo>
                <a:lnTo>
                  <a:pt x="76658" y="30408"/>
                </a:lnTo>
                <a:lnTo>
                  <a:pt x="76765" y="32059"/>
                </a:lnTo>
                <a:lnTo>
                  <a:pt x="76833" y="48902"/>
                </a:lnTo>
                <a:lnTo>
                  <a:pt x="75346" y="65857"/>
                </a:lnTo>
                <a:lnTo>
                  <a:pt x="73152" y="83044"/>
                </a:lnTo>
                <a:lnTo>
                  <a:pt x="81096" y="83044"/>
                </a:lnTo>
                <a:lnTo>
                  <a:pt x="74396" y="93315"/>
                </a:lnTo>
                <a:lnTo>
                  <a:pt x="65214" y="109545"/>
                </a:lnTo>
                <a:lnTo>
                  <a:pt x="94223" y="109545"/>
                </a:lnTo>
                <a:lnTo>
                  <a:pt x="88158" y="115193"/>
                </a:lnTo>
                <a:lnTo>
                  <a:pt x="73917" y="123665"/>
                </a:lnTo>
                <a:lnTo>
                  <a:pt x="61035" y="126764"/>
                </a:lnTo>
                <a:lnTo>
                  <a:pt x="56909" y="126764"/>
                </a:lnTo>
                <a:lnTo>
                  <a:pt x="50179" y="144483"/>
                </a:lnTo>
                <a:lnTo>
                  <a:pt x="48204" y="151555"/>
                </a:lnTo>
                <a:close/>
              </a:path>
              <a:path w="206375" h="428625">
                <a:moveTo>
                  <a:pt x="144972" y="22348"/>
                </a:moveTo>
                <a:lnTo>
                  <a:pt x="123223" y="22348"/>
                </a:lnTo>
                <a:lnTo>
                  <a:pt x="124077" y="21493"/>
                </a:lnTo>
                <a:lnTo>
                  <a:pt x="125787" y="20028"/>
                </a:lnTo>
                <a:lnTo>
                  <a:pt x="126154" y="19295"/>
                </a:lnTo>
                <a:lnTo>
                  <a:pt x="126398" y="18684"/>
                </a:lnTo>
                <a:lnTo>
                  <a:pt x="126501" y="18242"/>
                </a:lnTo>
                <a:lnTo>
                  <a:pt x="126764" y="17952"/>
                </a:lnTo>
                <a:lnTo>
                  <a:pt x="147603" y="17952"/>
                </a:lnTo>
                <a:lnTo>
                  <a:pt x="147464" y="18242"/>
                </a:lnTo>
                <a:lnTo>
                  <a:pt x="144972" y="22348"/>
                </a:lnTo>
                <a:close/>
              </a:path>
              <a:path w="206375" h="428625">
                <a:moveTo>
                  <a:pt x="94223" y="109545"/>
                </a:moveTo>
                <a:lnTo>
                  <a:pt x="65214" y="109545"/>
                </a:lnTo>
                <a:lnTo>
                  <a:pt x="74848" y="102530"/>
                </a:lnTo>
                <a:lnTo>
                  <a:pt x="85044" y="96477"/>
                </a:lnTo>
                <a:lnTo>
                  <a:pt x="95766" y="91340"/>
                </a:lnTo>
                <a:lnTo>
                  <a:pt x="106980" y="87074"/>
                </a:lnTo>
                <a:lnTo>
                  <a:pt x="109178" y="86341"/>
                </a:lnTo>
                <a:lnTo>
                  <a:pt x="111254" y="89150"/>
                </a:lnTo>
                <a:lnTo>
                  <a:pt x="110033" y="91104"/>
                </a:lnTo>
                <a:lnTo>
                  <a:pt x="100498" y="103683"/>
                </a:lnTo>
                <a:lnTo>
                  <a:pt x="94223" y="109545"/>
                </a:lnTo>
                <a:close/>
              </a:path>
              <a:path w="206375" h="428625">
                <a:moveTo>
                  <a:pt x="46405" y="247056"/>
                </a:moveTo>
                <a:lnTo>
                  <a:pt x="41522" y="247056"/>
                </a:lnTo>
                <a:lnTo>
                  <a:pt x="39568" y="239240"/>
                </a:lnTo>
                <a:lnTo>
                  <a:pt x="38835" y="235210"/>
                </a:lnTo>
                <a:lnTo>
                  <a:pt x="37720" y="229348"/>
                </a:lnTo>
                <a:lnTo>
                  <a:pt x="37003" y="223853"/>
                </a:lnTo>
                <a:lnTo>
                  <a:pt x="36515" y="218113"/>
                </a:lnTo>
                <a:lnTo>
                  <a:pt x="36392" y="217258"/>
                </a:lnTo>
                <a:lnTo>
                  <a:pt x="36316" y="215670"/>
                </a:lnTo>
                <a:lnTo>
                  <a:pt x="36193" y="213106"/>
                </a:lnTo>
                <a:lnTo>
                  <a:pt x="36145" y="212100"/>
                </a:lnTo>
                <a:lnTo>
                  <a:pt x="36023" y="209564"/>
                </a:lnTo>
                <a:lnTo>
                  <a:pt x="35915" y="200160"/>
                </a:lnTo>
                <a:lnTo>
                  <a:pt x="36057" y="193169"/>
                </a:lnTo>
                <a:lnTo>
                  <a:pt x="37079" y="181193"/>
                </a:lnTo>
                <a:lnTo>
                  <a:pt x="38853" y="169141"/>
                </a:lnTo>
                <a:lnTo>
                  <a:pt x="38346" y="169141"/>
                </a:lnTo>
                <a:lnTo>
                  <a:pt x="27903" y="156200"/>
                </a:lnTo>
                <a:lnTo>
                  <a:pt x="22302" y="136870"/>
                </a:lnTo>
                <a:lnTo>
                  <a:pt x="23118" y="121177"/>
                </a:lnTo>
                <a:lnTo>
                  <a:pt x="23196" y="119681"/>
                </a:lnTo>
                <a:lnTo>
                  <a:pt x="23319" y="117311"/>
                </a:lnTo>
                <a:lnTo>
                  <a:pt x="32729" y="103683"/>
                </a:lnTo>
                <a:lnTo>
                  <a:pt x="33828" y="103072"/>
                </a:lnTo>
                <a:lnTo>
                  <a:pt x="35171" y="103316"/>
                </a:lnTo>
                <a:lnTo>
                  <a:pt x="36148" y="104171"/>
                </a:lnTo>
                <a:lnTo>
                  <a:pt x="41155" y="108201"/>
                </a:lnTo>
                <a:lnTo>
                  <a:pt x="39934" y="119681"/>
                </a:lnTo>
                <a:lnTo>
                  <a:pt x="41232" y="131926"/>
                </a:lnTo>
                <a:lnTo>
                  <a:pt x="41827" y="138442"/>
                </a:lnTo>
                <a:lnTo>
                  <a:pt x="42292" y="144483"/>
                </a:lnTo>
                <a:lnTo>
                  <a:pt x="42743" y="151555"/>
                </a:lnTo>
                <a:lnTo>
                  <a:pt x="48204" y="151555"/>
                </a:lnTo>
                <a:lnTo>
                  <a:pt x="45109" y="162638"/>
                </a:lnTo>
                <a:lnTo>
                  <a:pt x="41850" y="181193"/>
                </a:lnTo>
                <a:lnTo>
                  <a:pt x="40545" y="200160"/>
                </a:lnTo>
                <a:lnTo>
                  <a:pt x="57602" y="200160"/>
                </a:lnTo>
                <a:lnTo>
                  <a:pt x="54364" y="205053"/>
                </a:lnTo>
                <a:lnTo>
                  <a:pt x="42377" y="215426"/>
                </a:lnTo>
                <a:lnTo>
                  <a:pt x="42010" y="215670"/>
                </a:lnTo>
                <a:lnTo>
                  <a:pt x="41146" y="215670"/>
                </a:lnTo>
                <a:lnTo>
                  <a:pt x="41644" y="222509"/>
                </a:lnTo>
                <a:lnTo>
                  <a:pt x="42464" y="228249"/>
                </a:lnTo>
                <a:lnTo>
                  <a:pt x="42557" y="228904"/>
                </a:lnTo>
                <a:lnTo>
                  <a:pt x="42621" y="229348"/>
                </a:lnTo>
                <a:lnTo>
                  <a:pt x="43928" y="236004"/>
                </a:lnTo>
                <a:lnTo>
                  <a:pt x="46336" y="246751"/>
                </a:lnTo>
                <a:lnTo>
                  <a:pt x="46405" y="247056"/>
                </a:lnTo>
                <a:close/>
              </a:path>
              <a:path w="206375" h="428625">
                <a:moveTo>
                  <a:pt x="58497" y="127375"/>
                </a:moveTo>
                <a:lnTo>
                  <a:pt x="57886" y="127375"/>
                </a:lnTo>
                <a:lnTo>
                  <a:pt x="57276" y="127130"/>
                </a:lnTo>
                <a:lnTo>
                  <a:pt x="56909" y="126764"/>
                </a:lnTo>
                <a:lnTo>
                  <a:pt x="61035" y="126764"/>
                </a:lnTo>
                <a:lnTo>
                  <a:pt x="58497" y="127375"/>
                </a:lnTo>
                <a:close/>
              </a:path>
              <a:path w="206375" h="428625">
                <a:moveTo>
                  <a:pt x="57602" y="200160"/>
                </a:moveTo>
                <a:lnTo>
                  <a:pt x="40545" y="200160"/>
                </a:lnTo>
                <a:lnTo>
                  <a:pt x="45584" y="188421"/>
                </a:lnTo>
                <a:lnTo>
                  <a:pt x="52009" y="177415"/>
                </a:lnTo>
                <a:lnTo>
                  <a:pt x="59693" y="167187"/>
                </a:lnTo>
                <a:lnTo>
                  <a:pt x="68511" y="157783"/>
                </a:lnTo>
                <a:lnTo>
                  <a:pt x="70709" y="155707"/>
                </a:lnTo>
                <a:lnTo>
                  <a:pt x="73362" y="157783"/>
                </a:lnTo>
                <a:lnTo>
                  <a:pt x="73536" y="157783"/>
                </a:lnTo>
                <a:lnTo>
                  <a:pt x="73152" y="160470"/>
                </a:lnTo>
                <a:lnTo>
                  <a:pt x="69683" y="175926"/>
                </a:lnTo>
                <a:lnTo>
                  <a:pt x="63443" y="191337"/>
                </a:lnTo>
                <a:lnTo>
                  <a:pt x="57602" y="200160"/>
                </a:lnTo>
                <a:close/>
              </a:path>
              <a:path w="206375" h="428625">
                <a:moveTo>
                  <a:pt x="44697" y="260245"/>
                </a:moveTo>
                <a:lnTo>
                  <a:pt x="43598" y="260245"/>
                </a:lnTo>
                <a:lnTo>
                  <a:pt x="28222" y="253447"/>
                </a:lnTo>
                <a:lnTo>
                  <a:pt x="15479" y="242675"/>
                </a:lnTo>
                <a:lnTo>
                  <a:pt x="5987" y="228904"/>
                </a:lnTo>
                <a:lnTo>
                  <a:pt x="366" y="213106"/>
                </a:lnTo>
                <a:lnTo>
                  <a:pt x="0" y="210907"/>
                </a:lnTo>
                <a:lnTo>
                  <a:pt x="1709" y="208953"/>
                </a:lnTo>
                <a:lnTo>
                  <a:pt x="34286" y="236004"/>
                </a:lnTo>
                <a:lnTo>
                  <a:pt x="41522" y="247056"/>
                </a:lnTo>
                <a:lnTo>
                  <a:pt x="46405" y="247056"/>
                </a:lnTo>
                <a:lnTo>
                  <a:pt x="46683" y="248296"/>
                </a:lnTo>
                <a:lnTo>
                  <a:pt x="49986" y="260001"/>
                </a:lnTo>
                <a:lnTo>
                  <a:pt x="45063" y="260001"/>
                </a:lnTo>
                <a:lnTo>
                  <a:pt x="44697" y="260245"/>
                </a:lnTo>
                <a:close/>
              </a:path>
              <a:path w="206375" h="428625">
                <a:moveTo>
                  <a:pt x="71825" y="283571"/>
                </a:moveTo>
                <a:lnTo>
                  <a:pt x="58619" y="283571"/>
                </a:lnTo>
                <a:lnTo>
                  <a:pt x="56696" y="269786"/>
                </a:lnTo>
                <a:lnTo>
                  <a:pt x="56774" y="263909"/>
                </a:lnTo>
                <a:lnTo>
                  <a:pt x="56879" y="256093"/>
                </a:lnTo>
                <a:lnTo>
                  <a:pt x="58897" y="247056"/>
                </a:lnTo>
                <a:lnTo>
                  <a:pt x="59902" y="242675"/>
                </a:lnTo>
                <a:lnTo>
                  <a:pt x="66313" y="230081"/>
                </a:lnTo>
                <a:lnTo>
                  <a:pt x="67534" y="228249"/>
                </a:lnTo>
                <a:lnTo>
                  <a:pt x="70555" y="228249"/>
                </a:lnTo>
                <a:lnTo>
                  <a:pt x="71198" y="230691"/>
                </a:lnTo>
                <a:lnTo>
                  <a:pt x="74489" y="246751"/>
                </a:lnTo>
                <a:lnTo>
                  <a:pt x="75457" y="263909"/>
                </a:lnTo>
                <a:lnTo>
                  <a:pt x="73104" y="280701"/>
                </a:lnTo>
                <a:lnTo>
                  <a:pt x="71825" y="283571"/>
                </a:lnTo>
                <a:close/>
              </a:path>
              <a:path w="206375" h="428625">
                <a:moveTo>
                  <a:pt x="78748" y="322895"/>
                </a:moveTo>
                <a:lnTo>
                  <a:pt x="73274" y="322895"/>
                </a:lnTo>
                <a:lnTo>
                  <a:pt x="64865" y="307796"/>
                </a:lnTo>
                <a:lnTo>
                  <a:pt x="57291" y="292227"/>
                </a:lnTo>
                <a:lnTo>
                  <a:pt x="50656" y="276269"/>
                </a:lnTo>
                <a:lnTo>
                  <a:pt x="45147" y="260245"/>
                </a:lnTo>
                <a:lnTo>
                  <a:pt x="45063" y="260001"/>
                </a:lnTo>
                <a:lnTo>
                  <a:pt x="49986" y="260001"/>
                </a:lnTo>
                <a:lnTo>
                  <a:pt x="50055" y="260245"/>
                </a:lnTo>
                <a:lnTo>
                  <a:pt x="54045" y="272011"/>
                </a:lnTo>
                <a:lnTo>
                  <a:pt x="58619" y="283571"/>
                </a:lnTo>
                <a:lnTo>
                  <a:pt x="71825" y="283571"/>
                </a:lnTo>
                <a:lnTo>
                  <a:pt x="66435" y="295661"/>
                </a:lnTo>
                <a:lnTo>
                  <a:pt x="66191" y="296150"/>
                </a:lnTo>
                <a:lnTo>
                  <a:pt x="65702" y="296394"/>
                </a:lnTo>
                <a:lnTo>
                  <a:pt x="65329" y="296394"/>
                </a:lnTo>
                <a:lnTo>
                  <a:pt x="65458" y="298592"/>
                </a:lnTo>
                <a:lnTo>
                  <a:pt x="73093" y="313259"/>
                </a:lnTo>
                <a:lnTo>
                  <a:pt x="78748" y="322895"/>
                </a:lnTo>
                <a:close/>
              </a:path>
              <a:path w="206375" h="428625">
                <a:moveTo>
                  <a:pt x="66231" y="339792"/>
                </a:moveTo>
                <a:lnTo>
                  <a:pt x="50534" y="334197"/>
                </a:lnTo>
                <a:lnTo>
                  <a:pt x="50702" y="334197"/>
                </a:lnTo>
                <a:lnTo>
                  <a:pt x="38360" y="323470"/>
                </a:lnTo>
                <a:lnTo>
                  <a:pt x="30286" y="308485"/>
                </a:lnTo>
                <a:lnTo>
                  <a:pt x="29798" y="307019"/>
                </a:lnTo>
                <a:lnTo>
                  <a:pt x="30897" y="305431"/>
                </a:lnTo>
                <a:lnTo>
                  <a:pt x="32362" y="304943"/>
                </a:lnTo>
                <a:lnTo>
                  <a:pt x="38930" y="304426"/>
                </a:lnTo>
                <a:lnTo>
                  <a:pt x="45704" y="306210"/>
                </a:lnTo>
                <a:lnTo>
                  <a:pt x="52249" y="309254"/>
                </a:lnTo>
                <a:lnTo>
                  <a:pt x="63504" y="315446"/>
                </a:lnTo>
                <a:lnTo>
                  <a:pt x="68511" y="318987"/>
                </a:lnTo>
                <a:lnTo>
                  <a:pt x="73274" y="322895"/>
                </a:lnTo>
                <a:lnTo>
                  <a:pt x="78748" y="322895"/>
                </a:lnTo>
                <a:lnTo>
                  <a:pt x="81471" y="327536"/>
                </a:lnTo>
                <a:lnTo>
                  <a:pt x="88824" y="338771"/>
                </a:lnTo>
                <a:lnTo>
                  <a:pt x="83166" y="338771"/>
                </a:lnTo>
                <a:lnTo>
                  <a:pt x="66231" y="339792"/>
                </a:lnTo>
                <a:close/>
              </a:path>
              <a:path w="206375" h="428625">
                <a:moveTo>
                  <a:pt x="120115" y="362585"/>
                </a:moveTo>
                <a:lnTo>
                  <a:pt x="106492" y="362585"/>
                </a:lnTo>
                <a:lnTo>
                  <a:pt x="102526" y="353520"/>
                </a:lnTo>
                <a:lnTo>
                  <a:pt x="99758" y="343900"/>
                </a:lnTo>
                <a:lnTo>
                  <a:pt x="98214" y="334197"/>
                </a:lnTo>
                <a:lnTo>
                  <a:pt x="97951" y="327536"/>
                </a:lnTo>
                <a:lnTo>
                  <a:pt x="97893" y="326074"/>
                </a:lnTo>
                <a:lnTo>
                  <a:pt x="97821" y="322284"/>
                </a:lnTo>
                <a:lnTo>
                  <a:pt x="99897" y="321185"/>
                </a:lnTo>
                <a:lnTo>
                  <a:pt x="101607" y="322040"/>
                </a:lnTo>
                <a:lnTo>
                  <a:pt x="119808" y="360021"/>
                </a:lnTo>
                <a:lnTo>
                  <a:pt x="119895" y="360631"/>
                </a:lnTo>
                <a:lnTo>
                  <a:pt x="120115" y="362585"/>
                </a:lnTo>
                <a:close/>
              </a:path>
              <a:path w="206375" h="428625">
                <a:moveTo>
                  <a:pt x="135948" y="392139"/>
                </a:moveTo>
                <a:lnTo>
                  <a:pt x="128352" y="392139"/>
                </a:lnTo>
                <a:lnTo>
                  <a:pt x="120350" y="384577"/>
                </a:lnTo>
                <a:lnTo>
                  <a:pt x="95069" y="355344"/>
                </a:lnTo>
                <a:lnTo>
                  <a:pt x="83166" y="338771"/>
                </a:lnTo>
                <a:lnTo>
                  <a:pt x="88824" y="338771"/>
                </a:lnTo>
                <a:lnTo>
                  <a:pt x="90514" y="341355"/>
                </a:lnTo>
                <a:lnTo>
                  <a:pt x="100141" y="354647"/>
                </a:lnTo>
                <a:lnTo>
                  <a:pt x="104293" y="360021"/>
                </a:lnTo>
                <a:lnTo>
                  <a:pt x="106492" y="362585"/>
                </a:lnTo>
                <a:lnTo>
                  <a:pt x="120115" y="362585"/>
                </a:lnTo>
                <a:lnTo>
                  <a:pt x="120786" y="368545"/>
                </a:lnTo>
                <a:lnTo>
                  <a:pt x="120902" y="377973"/>
                </a:lnTo>
                <a:lnTo>
                  <a:pt x="120658" y="378339"/>
                </a:lnTo>
                <a:lnTo>
                  <a:pt x="130693" y="387789"/>
                </a:lnTo>
                <a:lnTo>
                  <a:pt x="135948" y="392139"/>
                </a:lnTo>
                <a:close/>
              </a:path>
              <a:path w="206375" h="428625">
                <a:moveTo>
                  <a:pt x="176358" y="411557"/>
                </a:moveTo>
                <a:lnTo>
                  <a:pt x="163890" y="411557"/>
                </a:lnTo>
                <a:lnTo>
                  <a:pt x="157639" y="403403"/>
                </a:lnTo>
                <a:lnTo>
                  <a:pt x="152807" y="394322"/>
                </a:lnTo>
                <a:lnTo>
                  <a:pt x="149395" y="384577"/>
                </a:lnTo>
                <a:lnTo>
                  <a:pt x="147403" y="374431"/>
                </a:lnTo>
                <a:lnTo>
                  <a:pt x="147217" y="372477"/>
                </a:lnTo>
                <a:lnTo>
                  <a:pt x="147159" y="371867"/>
                </a:lnTo>
                <a:lnTo>
                  <a:pt x="175059" y="405245"/>
                </a:lnTo>
                <a:lnTo>
                  <a:pt x="176358" y="411557"/>
                </a:lnTo>
                <a:close/>
              </a:path>
              <a:path w="206375" h="428625">
                <a:moveTo>
                  <a:pt x="125276" y="406651"/>
                </a:moveTo>
                <a:lnTo>
                  <a:pt x="109556" y="405245"/>
                </a:lnTo>
                <a:lnTo>
                  <a:pt x="94836" y="399526"/>
                </a:lnTo>
                <a:lnTo>
                  <a:pt x="82067" y="389941"/>
                </a:lnTo>
                <a:lnTo>
                  <a:pt x="80235" y="388109"/>
                </a:lnTo>
                <a:lnTo>
                  <a:pt x="81700" y="385423"/>
                </a:lnTo>
                <a:lnTo>
                  <a:pt x="84021" y="385178"/>
                </a:lnTo>
                <a:lnTo>
                  <a:pt x="97406" y="384577"/>
                </a:lnTo>
                <a:lnTo>
                  <a:pt x="93535" y="384577"/>
                </a:lnTo>
                <a:lnTo>
                  <a:pt x="104790" y="385423"/>
                </a:lnTo>
                <a:lnTo>
                  <a:pt x="105843" y="385423"/>
                </a:lnTo>
                <a:lnTo>
                  <a:pt x="117733" y="387961"/>
                </a:lnTo>
                <a:lnTo>
                  <a:pt x="128352" y="392139"/>
                </a:lnTo>
                <a:lnTo>
                  <a:pt x="135948" y="392139"/>
                </a:lnTo>
                <a:lnTo>
                  <a:pt x="141221" y="396505"/>
                </a:lnTo>
                <a:lnTo>
                  <a:pt x="150106" y="402886"/>
                </a:lnTo>
                <a:lnTo>
                  <a:pt x="141419" y="402886"/>
                </a:lnTo>
                <a:lnTo>
                  <a:pt x="141175" y="403131"/>
                </a:lnTo>
                <a:lnTo>
                  <a:pt x="141493" y="403131"/>
                </a:lnTo>
                <a:lnTo>
                  <a:pt x="125276" y="406651"/>
                </a:lnTo>
                <a:close/>
              </a:path>
              <a:path w="206375" h="428625">
                <a:moveTo>
                  <a:pt x="205957" y="428624"/>
                </a:moveTo>
                <a:lnTo>
                  <a:pt x="193179" y="428624"/>
                </a:lnTo>
                <a:lnTo>
                  <a:pt x="189488" y="427823"/>
                </a:lnTo>
                <a:lnTo>
                  <a:pt x="172515" y="421510"/>
                </a:lnTo>
                <a:lnTo>
                  <a:pt x="156480" y="413091"/>
                </a:lnTo>
                <a:lnTo>
                  <a:pt x="141419" y="402886"/>
                </a:lnTo>
                <a:lnTo>
                  <a:pt x="150106" y="402886"/>
                </a:lnTo>
                <a:lnTo>
                  <a:pt x="152275" y="404443"/>
                </a:lnTo>
                <a:lnTo>
                  <a:pt x="163890" y="411557"/>
                </a:lnTo>
                <a:lnTo>
                  <a:pt x="176358" y="411557"/>
                </a:lnTo>
                <a:lnTo>
                  <a:pt x="177690" y="418030"/>
                </a:lnTo>
                <a:lnTo>
                  <a:pt x="177934" y="418274"/>
                </a:lnTo>
                <a:lnTo>
                  <a:pt x="178056" y="418518"/>
                </a:lnTo>
                <a:lnTo>
                  <a:pt x="178178" y="418762"/>
                </a:lnTo>
                <a:lnTo>
                  <a:pt x="185323" y="421827"/>
                </a:lnTo>
                <a:lnTo>
                  <a:pt x="192650" y="424594"/>
                </a:lnTo>
                <a:lnTo>
                  <a:pt x="200161" y="427040"/>
                </a:lnTo>
                <a:lnTo>
                  <a:pt x="205957" y="428624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27354" y="5122848"/>
            <a:ext cx="204470" cy="428625"/>
          </a:xfrm>
          <a:custGeom>
            <a:avLst/>
            <a:gdLst/>
            <a:ahLst/>
            <a:cxnLst/>
            <a:rect l="l" t="t" r="r" b="b"/>
            <a:pathLst>
              <a:path w="204470" h="428625">
                <a:moveTo>
                  <a:pt x="147453" y="109545"/>
                </a:moveTo>
                <a:lnTo>
                  <a:pt x="140788" y="109545"/>
                </a:lnTo>
                <a:lnTo>
                  <a:pt x="131606" y="93315"/>
                </a:lnTo>
                <a:lnTo>
                  <a:pt x="121371" y="77624"/>
                </a:lnTo>
                <a:lnTo>
                  <a:pt x="110219" y="62506"/>
                </a:lnTo>
                <a:lnTo>
                  <a:pt x="98167" y="47994"/>
                </a:lnTo>
                <a:lnTo>
                  <a:pt x="81986" y="40346"/>
                </a:lnTo>
                <a:lnTo>
                  <a:pt x="74193" y="35887"/>
                </a:lnTo>
                <a:lnTo>
                  <a:pt x="52371" y="4518"/>
                </a:lnTo>
                <a:lnTo>
                  <a:pt x="51271" y="1587"/>
                </a:lnTo>
                <a:lnTo>
                  <a:pt x="54813" y="0"/>
                </a:lnTo>
                <a:lnTo>
                  <a:pt x="56811" y="1221"/>
                </a:lnTo>
                <a:lnTo>
                  <a:pt x="57744" y="1221"/>
                </a:lnTo>
                <a:lnTo>
                  <a:pt x="86845" y="17952"/>
                </a:lnTo>
                <a:lnTo>
                  <a:pt x="78993" y="17952"/>
                </a:lnTo>
                <a:lnTo>
                  <a:pt x="79320" y="18495"/>
                </a:lnTo>
                <a:lnTo>
                  <a:pt x="79604" y="19173"/>
                </a:lnTo>
                <a:lnTo>
                  <a:pt x="79970" y="19906"/>
                </a:lnTo>
                <a:lnTo>
                  <a:pt x="80825" y="20760"/>
                </a:lnTo>
                <a:lnTo>
                  <a:pt x="82535" y="22226"/>
                </a:lnTo>
                <a:lnTo>
                  <a:pt x="89623" y="22226"/>
                </a:lnTo>
                <a:lnTo>
                  <a:pt x="91359" y="25019"/>
                </a:lnTo>
                <a:lnTo>
                  <a:pt x="94999" y="31795"/>
                </a:lnTo>
                <a:lnTo>
                  <a:pt x="98778" y="38468"/>
                </a:lnTo>
                <a:lnTo>
                  <a:pt x="108071" y="48973"/>
                </a:lnTo>
                <a:lnTo>
                  <a:pt x="116883" y="59947"/>
                </a:lnTo>
                <a:lnTo>
                  <a:pt x="125191" y="71356"/>
                </a:lnTo>
                <a:lnTo>
                  <a:pt x="132972" y="83166"/>
                </a:lnTo>
                <a:lnTo>
                  <a:pt x="143049" y="83166"/>
                </a:lnTo>
                <a:lnTo>
                  <a:pt x="138468" y="92325"/>
                </a:lnTo>
                <a:lnTo>
                  <a:pt x="146122" y="106650"/>
                </a:lnTo>
                <a:lnTo>
                  <a:pt x="147453" y="109545"/>
                </a:lnTo>
                <a:close/>
              </a:path>
              <a:path w="204470" h="428625">
                <a:moveTo>
                  <a:pt x="143049" y="83166"/>
                </a:moveTo>
                <a:lnTo>
                  <a:pt x="132972" y="83166"/>
                </a:lnTo>
                <a:lnTo>
                  <a:pt x="130778" y="65979"/>
                </a:lnTo>
                <a:lnTo>
                  <a:pt x="129287" y="48973"/>
                </a:lnTo>
                <a:lnTo>
                  <a:pt x="129361" y="31795"/>
                </a:lnTo>
                <a:lnTo>
                  <a:pt x="129486" y="30408"/>
                </a:lnTo>
                <a:lnTo>
                  <a:pt x="132117" y="14166"/>
                </a:lnTo>
                <a:lnTo>
                  <a:pt x="132739" y="11431"/>
                </a:lnTo>
                <a:lnTo>
                  <a:pt x="136115" y="11431"/>
                </a:lnTo>
                <a:lnTo>
                  <a:pt x="137491" y="13433"/>
                </a:lnTo>
                <a:lnTo>
                  <a:pt x="146969" y="32252"/>
                </a:lnTo>
                <a:lnTo>
                  <a:pt x="150573" y="52879"/>
                </a:lnTo>
                <a:lnTo>
                  <a:pt x="147881" y="73507"/>
                </a:lnTo>
                <a:lnTo>
                  <a:pt x="143049" y="83166"/>
                </a:lnTo>
                <a:close/>
              </a:path>
              <a:path w="204470" h="428625">
                <a:moveTo>
                  <a:pt x="89623" y="22226"/>
                </a:moveTo>
                <a:lnTo>
                  <a:pt x="82535" y="22226"/>
                </a:lnTo>
                <a:lnTo>
                  <a:pt x="81436" y="20760"/>
                </a:lnTo>
                <a:lnTo>
                  <a:pt x="80104" y="19173"/>
                </a:lnTo>
                <a:lnTo>
                  <a:pt x="78993" y="17952"/>
                </a:lnTo>
                <a:lnTo>
                  <a:pt x="86845" y="17952"/>
                </a:lnTo>
                <a:lnTo>
                  <a:pt x="87306" y="18495"/>
                </a:lnTo>
                <a:lnTo>
                  <a:pt x="89623" y="22226"/>
                </a:lnTo>
                <a:close/>
              </a:path>
              <a:path w="204470" h="428625">
                <a:moveTo>
                  <a:pt x="148116" y="127375"/>
                </a:moveTo>
                <a:lnTo>
                  <a:pt x="147505" y="127375"/>
                </a:lnTo>
                <a:lnTo>
                  <a:pt x="132068" y="123648"/>
                </a:lnTo>
                <a:lnTo>
                  <a:pt x="117798" y="115147"/>
                </a:lnTo>
                <a:lnTo>
                  <a:pt x="105498" y="103692"/>
                </a:lnTo>
                <a:lnTo>
                  <a:pt x="95969" y="91104"/>
                </a:lnTo>
                <a:lnTo>
                  <a:pt x="94747" y="89150"/>
                </a:lnTo>
                <a:lnTo>
                  <a:pt x="96701" y="86341"/>
                </a:lnTo>
                <a:lnTo>
                  <a:pt x="140788" y="109545"/>
                </a:lnTo>
                <a:lnTo>
                  <a:pt x="147453" y="109545"/>
                </a:lnTo>
                <a:lnTo>
                  <a:pt x="152894" y="121375"/>
                </a:lnTo>
                <a:lnTo>
                  <a:pt x="154963" y="126764"/>
                </a:lnTo>
                <a:lnTo>
                  <a:pt x="149093" y="126764"/>
                </a:lnTo>
                <a:lnTo>
                  <a:pt x="148604" y="127130"/>
                </a:lnTo>
                <a:lnTo>
                  <a:pt x="148116" y="127375"/>
                </a:lnTo>
                <a:close/>
              </a:path>
              <a:path w="204470" h="428625">
                <a:moveTo>
                  <a:pt x="179567" y="151799"/>
                </a:moveTo>
                <a:lnTo>
                  <a:pt x="163381" y="151799"/>
                </a:lnTo>
                <a:lnTo>
                  <a:pt x="163793" y="145277"/>
                </a:lnTo>
                <a:lnTo>
                  <a:pt x="164297" y="138732"/>
                </a:lnTo>
                <a:lnTo>
                  <a:pt x="164892" y="132187"/>
                </a:lnTo>
                <a:lnTo>
                  <a:pt x="166190" y="119925"/>
                </a:lnTo>
                <a:lnTo>
                  <a:pt x="165074" y="109545"/>
                </a:lnTo>
                <a:lnTo>
                  <a:pt x="164969" y="108568"/>
                </a:lnTo>
                <a:lnTo>
                  <a:pt x="169976" y="104415"/>
                </a:lnTo>
                <a:lnTo>
                  <a:pt x="170953" y="103560"/>
                </a:lnTo>
                <a:lnTo>
                  <a:pt x="172296" y="103194"/>
                </a:lnTo>
                <a:lnTo>
                  <a:pt x="173395" y="103927"/>
                </a:lnTo>
                <a:lnTo>
                  <a:pt x="182805" y="117555"/>
                </a:lnTo>
                <a:lnTo>
                  <a:pt x="183787" y="136444"/>
                </a:lnTo>
                <a:lnTo>
                  <a:pt x="183822" y="137114"/>
                </a:lnTo>
                <a:lnTo>
                  <a:pt x="179567" y="151799"/>
                </a:lnTo>
                <a:close/>
              </a:path>
              <a:path w="204470" h="428625">
                <a:moveTo>
                  <a:pt x="170204" y="200161"/>
                </a:moveTo>
                <a:lnTo>
                  <a:pt x="165457" y="200161"/>
                </a:lnTo>
                <a:lnTo>
                  <a:pt x="164154" y="181455"/>
                </a:lnTo>
                <a:lnTo>
                  <a:pt x="164137" y="181205"/>
                </a:lnTo>
                <a:lnTo>
                  <a:pt x="160847" y="162638"/>
                </a:lnTo>
                <a:lnTo>
                  <a:pt x="155771" y="144483"/>
                </a:lnTo>
                <a:lnTo>
                  <a:pt x="149093" y="126764"/>
                </a:lnTo>
                <a:lnTo>
                  <a:pt x="154963" y="126764"/>
                </a:lnTo>
                <a:lnTo>
                  <a:pt x="158681" y="136444"/>
                </a:lnTo>
                <a:lnTo>
                  <a:pt x="163381" y="151799"/>
                </a:lnTo>
                <a:lnTo>
                  <a:pt x="179567" y="151799"/>
                </a:lnTo>
                <a:lnTo>
                  <a:pt x="178221" y="156444"/>
                </a:lnTo>
                <a:lnTo>
                  <a:pt x="167778" y="169385"/>
                </a:lnTo>
                <a:lnTo>
                  <a:pt x="167271" y="169385"/>
                </a:lnTo>
                <a:lnTo>
                  <a:pt x="169008" y="181205"/>
                </a:lnTo>
                <a:lnTo>
                  <a:pt x="169045" y="181455"/>
                </a:lnTo>
                <a:lnTo>
                  <a:pt x="170067" y="193459"/>
                </a:lnTo>
                <a:lnTo>
                  <a:pt x="170204" y="200161"/>
                </a:lnTo>
                <a:close/>
              </a:path>
              <a:path w="204470" h="428625">
                <a:moveTo>
                  <a:pt x="152521" y="283571"/>
                </a:moveTo>
                <a:lnTo>
                  <a:pt x="147383" y="283571"/>
                </a:lnTo>
                <a:lnTo>
                  <a:pt x="151888" y="271943"/>
                </a:lnTo>
                <a:lnTo>
                  <a:pt x="155742" y="260490"/>
                </a:lnTo>
                <a:lnTo>
                  <a:pt x="155855" y="260154"/>
                </a:lnTo>
                <a:lnTo>
                  <a:pt x="159250" y="248228"/>
                </a:lnTo>
                <a:lnTo>
                  <a:pt x="162038" y="236187"/>
                </a:lnTo>
                <a:lnTo>
                  <a:pt x="163066" y="230951"/>
                </a:lnTo>
                <a:lnTo>
                  <a:pt x="163117" y="230692"/>
                </a:lnTo>
                <a:lnTo>
                  <a:pt x="163237" y="230081"/>
                </a:lnTo>
                <a:lnTo>
                  <a:pt x="163309" y="229715"/>
                </a:lnTo>
                <a:lnTo>
                  <a:pt x="163410" y="229148"/>
                </a:lnTo>
                <a:lnTo>
                  <a:pt x="164358" y="222509"/>
                </a:lnTo>
                <a:lnTo>
                  <a:pt x="164856" y="215670"/>
                </a:lnTo>
                <a:lnTo>
                  <a:pt x="164114" y="215670"/>
                </a:lnTo>
                <a:lnTo>
                  <a:pt x="163625" y="215426"/>
                </a:lnTo>
                <a:lnTo>
                  <a:pt x="136319" y="175927"/>
                </a:lnTo>
                <a:lnTo>
                  <a:pt x="132466" y="157783"/>
                </a:lnTo>
                <a:lnTo>
                  <a:pt x="132640" y="157783"/>
                </a:lnTo>
                <a:lnTo>
                  <a:pt x="135293" y="155707"/>
                </a:lnTo>
                <a:lnTo>
                  <a:pt x="160418" y="188421"/>
                </a:lnTo>
                <a:lnTo>
                  <a:pt x="165457" y="200161"/>
                </a:lnTo>
                <a:lnTo>
                  <a:pt x="170204" y="200161"/>
                </a:lnTo>
                <a:lnTo>
                  <a:pt x="170312" y="205486"/>
                </a:lnTo>
                <a:lnTo>
                  <a:pt x="169837" y="215426"/>
                </a:lnTo>
                <a:lnTo>
                  <a:pt x="169732" y="217624"/>
                </a:lnTo>
                <a:lnTo>
                  <a:pt x="169609" y="218357"/>
                </a:lnTo>
                <a:lnTo>
                  <a:pt x="169121" y="224097"/>
                </a:lnTo>
                <a:lnTo>
                  <a:pt x="168579" y="228249"/>
                </a:lnTo>
                <a:lnTo>
                  <a:pt x="168462" y="229148"/>
                </a:lnTo>
                <a:lnTo>
                  <a:pt x="168388" y="229715"/>
                </a:lnTo>
                <a:lnTo>
                  <a:pt x="167289" y="235454"/>
                </a:lnTo>
                <a:lnTo>
                  <a:pt x="165716" y="242749"/>
                </a:lnTo>
                <a:lnTo>
                  <a:pt x="165680" y="242919"/>
                </a:lnTo>
                <a:lnTo>
                  <a:pt x="165579" y="243392"/>
                </a:lnTo>
                <a:lnTo>
                  <a:pt x="164602" y="247300"/>
                </a:lnTo>
                <a:lnTo>
                  <a:pt x="185462" y="247300"/>
                </a:lnTo>
                <a:lnTo>
                  <a:pt x="177902" y="253691"/>
                </a:lnTo>
                <a:lnTo>
                  <a:pt x="163286" y="260154"/>
                </a:lnTo>
                <a:lnTo>
                  <a:pt x="161092" y="260154"/>
                </a:lnTo>
                <a:lnTo>
                  <a:pt x="155468" y="276496"/>
                </a:lnTo>
                <a:lnTo>
                  <a:pt x="152521" y="283571"/>
                </a:lnTo>
                <a:close/>
              </a:path>
              <a:path w="204470" h="428625">
                <a:moveTo>
                  <a:pt x="185462" y="247300"/>
                </a:moveTo>
                <a:lnTo>
                  <a:pt x="164602" y="247300"/>
                </a:lnTo>
                <a:lnTo>
                  <a:pt x="168083" y="241729"/>
                </a:lnTo>
                <a:lnTo>
                  <a:pt x="195526" y="212276"/>
                </a:lnTo>
                <a:lnTo>
                  <a:pt x="204180" y="209372"/>
                </a:lnTo>
                <a:lnTo>
                  <a:pt x="204180" y="217785"/>
                </a:lnTo>
                <a:lnTo>
                  <a:pt x="200137" y="229148"/>
                </a:lnTo>
                <a:lnTo>
                  <a:pt x="190762" y="242749"/>
                </a:lnTo>
                <a:lnTo>
                  <a:pt x="190645" y="242919"/>
                </a:lnTo>
                <a:lnTo>
                  <a:pt x="185462" y="247300"/>
                </a:lnTo>
                <a:close/>
              </a:path>
              <a:path w="204470" h="428625">
                <a:moveTo>
                  <a:pt x="105579" y="362585"/>
                </a:moveTo>
                <a:lnTo>
                  <a:pt x="99510" y="362585"/>
                </a:lnTo>
                <a:lnTo>
                  <a:pt x="101709" y="360021"/>
                </a:lnTo>
                <a:lnTo>
                  <a:pt x="105861" y="354647"/>
                </a:lnTo>
                <a:lnTo>
                  <a:pt x="132892" y="313310"/>
                </a:lnTo>
                <a:lnTo>
                  <a:pt x="140673" y="296394"/>
                </a:lnTo>
                <a:lnTo>
                  <a:pt x="140300" y="296394"/>
                </a:lnTo>
                <a:lnTo>
                  <a:pt x="139933" y="296150"/>
                </a:lnTo>
                <a:lnTo>
                  <a:pt x="139567" y="295661"/>
                </a:lnTo>
                <a:lnTo>
                  <a:pt x="132898" y="280753"/>
                </a:lnTo>
                <a:lnTo>
                  <a:pt x="130545" y="263955"/>
                </a:lnTo>
                <a:lnTo>
                  <a:pt x="131430" y="248228"/>
                </a:lnTo>
                <a:lnTo>
                  <a:pt x="131513" y="246768"/>
                </a:lnTo>
                <a:lnTo>
                  <a:pt x="134751" y="230951"/>
                </a:lnTo>
                <a:lnTo>
                  <a:pt x="135447" y="228249"/>
                </a:lnTo>
                <a:lnTo>
                  <a:pt x="138468" y="228249"/>
                </a:lnTo>
                <a:lnTo>
                  <a:pt x="139689" y="230081"/>
                </a:lnTo>
                <a:lnTo>
                  <a:pt x="146146" y="242749"/>
                </a:lnTo>
                <a:lnTo>
                  <a:pt x="149123" y="256048"/>
                </a:lnTo>
                <a:lnTo>
                  <a:pt x="149229" y="263955"/>
                </a:lnTo>
                <a:lnTo>
                  <a:pt x="149306" y="269735"/>
                </a:lnTo>
                <a:lnTo>
                  <a:pt x="147383" y="283571"/>
                </a:lnTo>
                <a:lnTo>
                  <a:pt x="152521" y="283571"/>
                </a:lnTo>
                <a:lnTo>
                  <a:pt x="148833" y="292425"/>
                </a:lnTo>
                <a:lnTo>
                  <a:pt x="141260" y="307988"/>
                </a:lnTo>
                <a:lnTo>
                  <a:pt x="132850" y="323139"/>
                </a:lnTo>
                <a:lnTo>
                  <a:pt x="168065" y="323139"/>
                </a:lnTo>
                <a:lnTo>
                  <a:pt x="167764" y="323697"/>
                </a:lnTo>
                <a:lnTo>
                  <a:pt x="155306" y="334497"/>
                </a:lnTo>
                <a:lnTo>
                  <a:pt x="142616" y="339016"/>
                </a:lnTo>
                <a:lnTo>
                  <a:pt x="122836" y="339016"/>
                </a:lnTo>
                <a:lnTo>
                  <a:pt x="118964" y="344578"/>
                </a:lnTo>
                <a:lnTo>
                  <a:pt x="115035" y="350083"/>
                </a:lnTo>
                <a:lnTo>
                  <a:pt x="111038" y="355519"/>
                </a:lnTo>
                <a:lnTo>
                  <a:pt x="106960" y="360876"/>
                </a:lnTo>
                <a:lnTo>
                  <a:pt x="105579" y="362585"/>
                </a:lnTo>
                <a:close/>
              </a:path>
              <a:path w="204470" h="428625">
                <a:moveTo>
                  <a:pt x="162526" y="260490"/>
                </a:moveTo>
                <a:lnTo>
                  <a:pt x="161427" y="260490"/>
                </a:lnTo>
                <a:lnTo>
                  <a:pt x="160923" y="260154"/>
                </a:lnTo>
                <a:lnTo>
                  <a:pt x="163286" y="260154"/>
                </a:lnTo>
                <a:lnTo>
                  <a:pt x="162526" y="260490"/>
                </a:lnTo>
                <a:close/>
              </a:path>
              <a:path w="204470" h="428625">
                <a:moveTo>
                  <a:pt x="168065" y="323139"/>
                </a:moveTo>
                <a:lnTo>
                  <a:pt x="132850" y="323139"/>
                </a:lnTo>
                <a:lnTo>
                  <a:pt x="137613" y="319231"/>
                </a:lnTo>
                <a:lnTo>
                  <a:pt x="142620" y="315812"/>
                </a:lnTo>
                <a:lnTo>
                  <a:pt x="153875" y="309429"/>
                </a:lnTo>
                <a:lnTo>
                  <a:pt x="160420" y="306363"/>
                </a:lnTo>
                <a:lnTo>
                  <a:pt x="167194" y="304601"/>
                </a:lnTo>
                <a:lnTo>
                  <a:pt x="173762" y="305187"/>
                </a:lnTo>
                <a:lnTo>
                  <a:pt x="175227" y="305676"/>
                </a:lnTo>
                <a:lnTo>
                  <a:pt x="176326" y="307141"/>
                </a:lnTo>
                <a:lnTo>
                  <a:pt x="175838" y="308729"/>
                </a:lnTo>
                <a:lnTo>
                  <a:pt x="168065" y="323139"/>
                </a:lnTo>
                <a:close/>
              </a:path>
              <a:path w="204470" h="428625">
                <a:moveTo>
                  <a:pt x="52268" y="411557"/>
                </a:moveTo>
                <a:lnTo>
                  <a:pt x="42112" y="411557"/>
                </a:lnTo>
                <a:lnTo>
                  <a:pt x="53744" y="404443"/>
                </a:lnTo>
                <a:lnTo>
                  <a:pt x="64827" y="396505"/>
                </a:lnTo>
                <a:lnTo>
                  <a:pt x="75360" y="387789"/>
                </a:lnTo>
                <a:lnTo>
                  <a:pt x="85344" y="378339"/>
                </a:lnTo>
                <a:lnTo>
                  <a:pt x="85100" y="377973"/>
                </a:lnTo>
                <a:lnTo>
                  <a:pt x="85216" y="368528"/>
                </a:lnTo>
                <a:lnTo>
                  <a:pt x="95679" y="331596"/>
                </a:lnTo>
                <a:lnTo>
                  <a:pt x="106105" y="321185"/>
                </a:lnTo>
                <a:lnTo>
                  <a:pt x="108181" y="322284"/>
                </a:lnTo>
                <a:lnTo>
                  <a:pt x="99510" y="362585"/>
                </a:lnTo>
                <a:lnTo>
                  <a:pt x="105579" y="362585"/>
                </a:lnTo>
                <a:lnTo>
                  <a:pt x="100253" y="369182"/>
                </a:lnTo>
                <a:lnTo>
                  <a:pt x="93145" y="377225"/>
                </a:lnTo>
                <a:lnTo>
                  <a:pt x="85647" y="384970"/>
                </a:lnTo>
                <a:lnTo>
                  <a:pt x="77772" y="392384"/>
                </a:lnTo>
                <a:lnTo>
                  <a:pt x="121129" y="392384"/>
                </a:lnTo>
                <a:lnTo>
                  <a:pt x="111288" y="399770"/>
                </a:lnTo>
                <a:lnTo>
                  <a:pt x="102639" y="403131"/>
                </a:lnTo>
                <a:lnTo>
                  <a:pt x="64705" y="403131"/>
                </a:lnTo>
                <a:lnTo>
                  <a:pt x="52268" y="411557"/>
                </a:lnTo>
                <a:close/>
              </a:path>
              <a:path w="204470" h="428625">
                <a:moveTo>
                  <a:pt x="139893" y="339985"/>
                </a:moveTo>
                <a:lnTo>
                  <a:pt x="122836" y="339016"/>
                </a:lnTo>
                <a:lnTo>
                  <a:pt x="142616" y="339016"/>
                </a:lnTo>
                <a:lnTo>
                  <a:pt x="139893" y="339985"/>
                </a:lnTo>
                <a:close/>
              </a:path>
              <a:path w="204470" h="428625">
                <a:moveTo>
                  <a:pt x="14070" y="428624"/>
                </a:moveTo>
                <a:lnTo>
                  <a:pt x="0" y="428624"/>
                </a:lnTo>
                <a:lnTo>
                  <a:pt x="5841" y="426989"/>
                </a:lnTo>
                <a:lnTo>
                  <a:pt x="13352" y="424548"/>
                </a:lnTo>
                <a:lnTo>
                  <a:pt x="20809" y="421755"/>
                </a:lnTo>
                <a:lnTo>
                  <a:pt x="27824" y="418763"/>
                </a:lnTo>
                <a:lnTo>
                  <a:pt x="27946" y="418518"/>
                </a:lnTo>
                <a:lnTo>
                  <a:pt x="28068" y="418274"/>
                </a:lnTo>
                <a:lnTo>
                  <a:pt x="28434" y="417908"/>
                </a:lnTo>
                <a:lnTo>
                  <a:pt x="44938" y="381843"/>
                </a:lnTo>
                <a:lnTo>
                  <a:pt x="55424" y="371012"/>
                </a:lnTo>
                <a:lnTo>
                  <a:pt x="58965" y="371867"/>
                </a:lnTo>
                <a:lnTo>
                  <a:pt x="42112" y="411557"/>
                </a:lnTo>
                <a:lnTo>
                  <a:pt x="52268" y="411557"/>
                </a:lnTo>
                <a:lnTo>
                  <a:pt x="49644" y="413336"/>
                </a:lnTo>
                <a:lnTo>
                  <a:pt x="33609" y="421755"/>
                </a:lnTo>
                <a:lnTo>
                  <a:pt x="16636" y="428067"/>
                </a:lnTo>
                <a:lnTo>
                  <a:pt x="14070" y="428624"/>
                </a:lnTo>
                <a:close/>
              </a:path>
              <a:path w="204470" h="428625">
                <a:moveTo>
                  <a:pt x="121129" y="392384"/>
                </a:moveTo>
                <a:lnTo>
                  <a:pt x="77772" y="392384"/>
                </a:lnTo>
                <a:lnTo>
                  <a:pt x="88408" y="388273"/>
                </a:lnTo>
                <a:lnTo>
                  <a:pt x="99755" y="385881"/>
                </a:lnTo>
                <a:lnTo>
                  <a:pt x="111563" y="384970"/>
                </a:lnTo>
                <a:lnTo>
                  <a:pt x="110455" y="384970"/>
                </a:lnTo>
                <a:lnTo>
                  <a:pt x="122103" y="385423"/>
                </a:lnTo>
                <a:lnTo>
                  <a:pt x="124424" y="385667"/>
                </a:lnTo>
                <a:lnTo>
                  <a:pt x="125845" y="388273"/>
                </a:lnTo>
                <a:lnTo>
                  <a:pt x="124057" y="390185"/>
                </a:lnTo>
                <a:lnTo>
                  <a:pt x="121129" y="392384"/>
                </a:lnTo>
                <a:close/>
              </a:path>
              <a:path w="204470" h="428625">
                <a:moveTo>
                  <a:pt x="80848" y="406895"/>
                </a:moveTo>
                <a:lnTo>
                  <a:pt x="65071" y="403375"/>
                </a:lnTo>
                <a:lnTo>
                  <a:pt x="64705" y="403131"/>
                </a:lnTo>
                <a:lnTo>
                  <a:pt x="102639" y="403131"/>
                </a:lnTo>
                <a:lnTo>
                  <a:pt x="96549" y="405497"/>
                </a:lnTo>
                <a:lnTo>
                  <a:pt x="80848" y="406895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33674" y="2731274"/>
            <a:ext cx="5813425" cy="4910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75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Quality</a:t>
            </a:r>
            <a:r>
              <a:rPr sz="275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4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Quantity</a:t>
            </a:r>
            <a:endParaRPr sz="2750">
              <a:solidFill>
                <a:schemeClr val="tx1">
                  <a:lumMod val="85000"/>
                  <a:lumOff val="15000"/>
                </a:schemeClr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12700" marR="2635885">
              <a:lnSpc>
                <a:spcPts val="9050"/>
              </a:lnSpc>
              <a:spcBef>
                <a:spcPts val="915"/>
              </a:spcBef>
            </a:pPr>
            <a:r>
              <a:rPr sz="2750" spc="7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Feature</a:t>
            </a:r>
            <a:r>
              <a:rPr sz="275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5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Selection Model</a:t>
            </a:r>
            <a:r>
              <a:rPr sz="275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Complexity</a:t>
            </a:r>
            <a:endParaRPr sz="2750">
              <a:solidFill>
                <a:schemeClr val="tx1">
                  <a:lumMod val="85000"/>
                  <a:lumOff val="15000"/>
                </a:schemeClr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2750" spc="7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Temporal</a:t>
            </a:r>
            <a:r>
              <a:rPr sz="2750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Spatial</a:t>
            </a:r>
            <a:r>
              <a:rPr sz="275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Variability</a:t>
            </a:r>
            <a:endParaRPr sz="2750">
              <a:solidFill>
                <a:schemeClr val="tx1">
                  <a:lumMod val="85000"/>
                  <a:lumOff val="15000"/>
                </a:schemeClr>
              </a:solidFill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2750">
              <a:solidFill>
                <a:schemeClr val="tx1">
                  <a:lumMod val="85000"/>
                  <a:lumOff val="15000"/>
                </a:schemeClr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2750" spc="105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Climate</a:t>
            </a:r>
            <a:r>
              <a:rPr sz="275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4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275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Sans Unicode" panose="020B0602030504020204"/>
                <a:cs typeface="Lucida Sans Unicode" panose="020B0602030504020204"/>
              </a:rPr>
              <a:t>Conditions</a:t>
            </a:r>
            <a:endParaRPr sz="2750" spc="-10" dirty="0">
              <a:solidFill>
                <a:schemeClr val="tx1">
                  <a:lumMod val="85000"/>
                  <a:lumOff val="15000"/>
                </a:schemeClr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54644" y="2773615"/>
            <a:ext cx="5431155" cy="4692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30"/>
              </a:spcBef>
            </a:pPr>
            <a:r>
              <a:rPr sz="2750" spc="55" dirty="0">
                <a:latin typeface="Lucida Sans Unicode" panose="020B0602030504020204"/>
                <a:cs typeface="Lucida Sans Unicode" panose="020B0602030504020204"/>
              </a:rPr>
              <a:t>Model</a:t>
            </a:r>
            <a:r>
              <a:rPr sz="275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55" dirty="0">
                <a:latin typeface="Lucida Sans Unicode" panose="020B0602030504020204"/>
                <a:cs typeface="Lucida Sans Unicode" panose="020B0602030504020204"/>
              </a:rPr>
              <a:t>Evaluation</a:t>
            </a:r>
            <a:endParaRPr sz="27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z="275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2750" spc="160" dirty="0">
                <a:latin typeface="Lucida Sans Unicode" panose="020B0602030504020204"/>
                <a:cs typeface="Lucida Sans Unicode" panose="020B0602030504020204"/>
              </a:rPr>
              <a:t>Scale</a:t>
            </a:r>
            <a:r>
              <a:rPr sz="2750" spc="-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-10" dirty="0">
                <a:latin typeface="Lucida Sans Unicode" panose="020B0602030504020204"/>
                <a:cs typeface="Lucida Sans Unicode" panose="020B0602030504020204"/>
              </a:rPr>
              <a:t>Accessibility</a:t>
            </a:r>
            <a:endParaRPr sz="27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275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6000"/>
              </a:lnSpc>
            </a:pPr>
            <a:r>
              <a:rPr sz="2750" spc="65" dirty="0">
                <a:latin typeface="Lucida Sans Unicode" panose="020B0602030504020204"/>
                <a:cs typeface="Lucida Sans Unicode" panose="020B0602030504020204"/>
              </a:rPr>
              <a:t>Collaboration</a:t>
            </a:r>
            <a:r>
              <a:rPr sz="2750" spc="-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1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50" dirty="0">
                <a:latin typeface="Lucida Sans Unicode" panose="020B0602030504020204"/>
                <a:cs typeface="Lucida Sans Unicode" panose="020B0602030504020204"/>
              </a:rPr>
              <a:t>Stakeholder </a:t>
            </a:r>
            <a:r>
              <a:rPr sz="2750" spc="60" dirty="0">
                <a:latin typeface="Lucida Sans Unicode" panose="020B0602030504020204"/>
                <a:cs typeface="Lucida Sans Unicode" panose="020B0602030504020204"/>
              </a:rPr>
              <a:t>Involvement</a:t>
            </a:r>
            <a:endParaRPr sz="2750">
              <a:latin typeface="Lucida Sans Unicode" panose="020B0602030504020204"/>
              <a:cs typeface="Lucida Sans Unicode" panose="020B0602030504020204"/>
            </a:endParaRPr>
          </a:p>
          <a:p>
            <a:pPr marL="12700" marR="1181100">
              <a:lnSpc>
                <a:spcPct val="116000"/>
              </a:lnSpc>
              <a:spcBef>
                <a:spcPts val="3865"/>
              </a:spcBef>
            </a:pPr>
            <a:r>
              <a:rPr sz="2750" dirty="0">
                <a:latin typeface="Lucida Sans Unicode" panose="020B0602030504020204"/>
                <a:cs typeface="Lucida Sans Unicode" panose="020B0602030504020204"/>
              </a:rPr>
              <a:t>Soil</a:t>
            </a:r>
            <a:r>
              <a:rPr sz="275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dirty="0">
                <a:latin typeface="Lucida Sans Unicode" panose="020B0602030504020204"/>
                <a:cs typeface="Lucida Sans Unicode" panose="020B0602030504020204"/>
              </a:rPr>
              <a:t>Quality</a:t>
            </a:r>
            <a:r>
              <a:rPr sz="275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18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750" spc="-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750" spc="-10" dirty="0">
                <a:latin typeface="Lucida Sans Unicode" panose="020B0602030504020204"/>
                <a:cs typeface="Lucida Sans Unicode" panose="020B0602030504020204"/>
              </a:rPr>
              <a:t>Nutrient </a:t>
            </a:r>
            <a:r>
              <a:rPr sz="2750" spc="145" dirty="0">
                <a:latin typeface="Lucida Sans Unicode" panose="020B0602030504020204"/>
                <a:cs typeface="Lucida Sans Unicode" panose="020B0602030504020204"/>
              </a:rPr>
              <a:t>Management</a:t>
            </a:r>
            <a:endParaRPr sz="27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7532" y="9093725"/>
            <a:ext cx="2524125" cy="628650"/>
          </a:xfrm>
          <a:custGeom>
            <a:avLst/>
            <a:gdLst/>
            <a:ahLst/>
            <a:cxnLst/>
            <a:rect l="l" t="t" r="r" b="b"/>
            <a:pathLst>
              <a:path w="2524125" h="628650">
                <a:moveTo>
                  <a:pt x="360619" y="628649"/>
                </a:moveTo>
                <a:lnTo>
                  <a:pt x="271304" y="628649"/>
                </a:lnTo>
                <a:lnTo>
                  <a:pt x="269256" y="628499"/>
                </a:lnTo>
                <a:lnTo>
                  <a:pt x="224683" y="618552"/>
                </a:lnTo>
                <a:lnTo>
                  <a:pt x="182730" y="602568"/>
                </a:lnTo>
                <a:lnTo>
                  <a:pt x="143887" y="581037"/>
                </a:lnTo>
                <a:lnTo>
                  <a:pt x="108640" y="554446"/>
                </a:lnTo>
                <a:lnTo>
                  <a:pt x="77477" y="523283"/>
                </a:lnTo>
                <a:lnTo>
                  <a:pt x="50886" y="488036"/>
                </a:lnTo>
                <a:lnTo>
                  <a:pt x="29355" y="449193"/>
                </a:lnTo>
                <a:lnTo>
                  <a:pt x="13372" y="407240"/>
                </a:lnTo>
                <a:lnTo>
                  <a:pt x="3424" y="362667"/>
                </a:lnTo>
                <a:lnTo>
                  <a:pt x="0" y="315962"/>
                </a:lnTo>
                <a:lnTo>
                  <a:pt x="3424" y="269256"/>
                </a:lnTo>
                <a:lnTo>
                  <a:pt x="13372" y="224683"/>
                </a:lnTo>
                <a:lnTo>
                  <a:pt x="29355" y="182730"/>
                </a:lnTo>
                <a:lnTo>
                  <a:pt x="50886" y="143887"/>
                </a:lnTo>
                <a:lnTo>
                  <a:pt x="77477" y="108640"/>
                </a:lnTo>
                <a:lnTo>
                  <a:pt x="108640" y="77477"/>
                </a:lnTo>
                <a:lnTo>
                  <a:pt x="143887" y="50886"/>
                </a:lnTo>
                <a:lnTo>
                  <a:pt x="182730" y="29355"/>
                </a:lnTo>
                <a:lnTo>
                  <a:pt x="224683" y="13371"/>
                </a:lnTo>
                <a:lnTo>
                  <a:pt x="269256" y="3424"/>
                </a:lnTo>
                <a:lnTo>
                  <a:pt x="315962" y="0"/>
                </a:lnTo>
                <a:lnTo>
                  <a:pt x="362667" y="3424"/>
                </a:lnTo>
                <a:lnTo>
                  <a:pt x="407240" y="13371"/>
                </a:lnTo>
                <a:lnTo>
                  <a:pt x="449193" y="29355"/>
                </a:lnTo>
                <a:lnTo>
                  <a:pt x="488036" y="50886"/>
                </a:lnTo>
                <a:lnTo>
                  <a:pt x="523283" y="77477"/>
                </a:lnTo>
                <a:lnTo>
                  <a:pt x="554446" y="108640"/>
                </a:lnTo>
                <a:lnTo>
                  <a:pt x="581037" y="143887"/>
                </a:lnTo>
                <a:lnTo>
                  <a:pt x="602568" y="182730"/>
                </a:lnTo>
                <a:lnTo>
                  <a:pt x="618552" y="224683"/>
                </a:lnTo>
                <a:lnTo>
                  <a:pt x="628499" y="269256"/>
                </a:lnTo>
                <a:lnTo>
                  <a:pt x="631924" y="315962"/>
                </a:lnTo>
                <a:lnTo>
                  <a:pt x="628499" y="362667"/>
                </a:lnTo>
                <a:lnTo>
                  <a:pt x="618552" y="407240"/>
                </a:lnTo>
                <a:lnTo>
                  <a:pt x="602568" y="449193"/>
                </a:lnTo>
                <a:lnTo>
                  <a:pt x="581037" y="488036"/>
                </a:lnTo>
                <a:lnTo>
                  <a:pt x="554446" y="523283"/>
                </a:lnTo>
                <a:lnTo>
                  <a:pt x="523283" y="554446"/>
                </a:lnTo>
                <a:lnTo>
                  <a:pt x="488036" y="581037"/>
                </a:lnTo>
                <a:lnTo>
                  <a:pt x="449193" y="602568"/>
                </a:lnTo>
                <a:lnTo>
                  <a:pt x="407240" y="618552"/>
                </a:lnTo>
                <a:lnTo>
                  <a:pt x="362667" y="628499"/>
                </a:lnTo>
                <a:lnTo>
                  <a:pt x="360619" y="628649"/>
                </a:lnTo>
                <a:close/>
              </a:path>
              <a:path w="2524125" h="628650">
                <a:moveTo>
                  <a:pt x="2256391" y="628649"/>
                </a:moveTo>
                <a:lnTo>
                  <a:pt x="2167077" y="628649"/>
                </a:lnTo>
                <a:lnTo>
                  <a:pt x="2165028" y="628499"/>
                </a:lnTo>
                <a:lnTo>
                  <a:pt x="2120455" y="618552"/>
                </a:lnTo>
                <a:lnTo>
                  <a:pt x="2078503" y="602568"/>
                </a:lnTo>
                <a:lnTo>
                  <a:pt x="2039659" y="581037"/>
                </a:lnTo>
                <a:lnTo>
                  <a:pt x="2004412" y="554446"/>
                </a:lnTo>
                <a:lnTo>
                  <a:pt x="1973249" y="523283"/>
                </a:lnTo>
                <a:lnTo>
                  <a:pt x="1946658" y="488036"/>
                </a:lnTo>
                <a:lnTo>
                  <a:pt x="1925127" y="449193"/>
                </a:lnTo>
                <a:lnTo>
                  <a:pt x="1909144" y="407240"/>
                </a:lnTo>
                <a:lnTo>
                  <a:pt x="1899196" y="362667"/>
                </a:lnTo>
                <a:lnTo>
                  <a:pt x="1895772" y="315962"/>
                </a:lnTo>
                <a:lnTo>
                  <a:pt x="1899196" y="269256"/>
                </a:lnTo>
                <a:lnTo>
                  <a:pt x="1909144" y="224683"/>
                </a:lnTo>
                <a:lnTo>
                  <a:pt x="1925127" y="182730"/>
                </a:lnTo>
                <a:lnTo>
                  <a:pt x="1946658" y="143887"/>
                </a:lnTo>
                <a:lnTo>
                  <a:pt x="1973249" y="108640"/>
                </a:lnTo>
                <a:lnTo>
                  <a:pt x="2004412" y="77477"/>
                </a:lnTo>
                <a:lnTo>
                  <a:pt x="2039659" y="50886"/>
                </a:lnTo>
                <a:lnTo>
                  <a:pt x="2078503" y="29355"/>
                </a:lnTo>
                <a:lnTo>
                  <a:pt x="2120455" y="13371"/>
                </a:lnTo>
                <a:lnTo>
                  <a:pt x="2165028" y="3424"/>
                </a:lnTo>
                <a:lnTo>
                  <a:pt x="2211734" y="0"/>
                </a:lnTo>
                <a:lnTo>
                  <a:pt x="2258440" y="3424"/>
                </a:lnTo>
                <a:lnTo>
                  <a:pt x="2303013" y="13371"/>
                </a:lnTo>
                <a:lnTo>
                  <a:pt x="2344965" y="29355"/>
                </a:lnTo>
                <a:lnTo>
                  <a:pt x="2383809" y="50886"/>
                </a:lnTo>
                <a:lnTo>
                  <a:pt x="2419056" y="77477"/>
                </a:lnTo>
                <a:lnTo>
                  <a:pt x="2450219" y="108640"/>
                </a:lnTo>
                <a:lnTo>
                  <a:pt x="2476810" y="143887"/>
                </a:lnTo>
                <a:lnTo>
                  <a:pt x="2498341" y="182730"/>
                </a:lnTo>
                <a:lnTo>
                  <a:pt x="2514324" y="224683"/>
                </a:lnTo>
                <a:lnTo>
                  <a:pt x="2524124" y="268595"/>
                </a:lnTo>
                <a:lnTo>
                  <a:pt x="2524124" y="363328"/>
                </a:lnTo>
                <a:lnTo>
                  <a:pt x="2514324" y="407240"/>
                </a:lnTo>
                <a:lnTo>
                  <a:pt x="2498341" y="449193"/>
                </a:lnTo>
                <a:lnTo>
                  <a:pt x="2476810" y="488036"/>
                </a:lnTo>
                <a:lnTo>
                  <a:pt x="2450219" y="523283"/>
                </a:lnTo>
                <a:lnTo>
                  <a:pt x="2419056" y="554446"/>
                </a:lnTo>
                <a:lnTo>
                  <a:pt x="2383809" y="581037"/>
                </a:lnTo>
                <a:lnTo>
                  <a:pt x="2344965" y="602568"/>
                </a:lnTo>
                <a:lnTo>
                  <a:pt x="2303013" y="618552"/>
                </a:lnTo>
                <a:lnTo>
                  <a:pt x="2258440" y="628499"/>
                </a:lnTo>
                <a:lnTo>
                  <a:pt x="2256391" y="628649"/>
                </a:lnTo>
                <a:close/>
              </a:path>
              <a:path w="2524125" h="628650">
                <a:moveTo>
                  <a:pt x="1308505" y="628649"/>
                </a:moveTo>
                <a:lnTo>
                  <a:pt x="1219190" y="628649"/>
                </a:lnTo>
                <a:lnTo>
                  <a:pt x="1217142" y="628499"/>
                </a:lnTo>
                <a:lnTo>
                  <a:pt x="1172569" y="618552"/>
                </a:lnTo>
                <a:lnTo>
                  <a:pt x="1130617" y="602568"/>
                </a:lnTo>
                <a:lnTo>
                  <a:pt x="1091773" y="581037"/>
                </a:lnTo>
                <a:lnTo>
                  <a:pt x="1056526" y="554446"/>
                </a:lnTo>
                <a:lnTo>
                  <a:pt x="1025363" y="523283"/>
                </a:lnTo>
                <a:lnTo>
                  <a:pt x="998772" y="488036"/>
                </a:lnTo>
                <a:lnTo>
                  <a:pt x="977241" y="449193"/>
                </a:lnTo>
                <a:lnTo>
                  <a:pt x="961258" y="407240"/>
                </a:lnTo>
                <a:lnTo>
                  <a:pt x="951310" y="362667"/>
                </a:lnTo>
                <a:lnTo>
                  <a:pt x="947886" y="315962"/>
                </a:lnTo>
                <a:lnTo>
                  <a:pt x="951310" y="269256"/>
                </a:lnTo>
                <a:lnTo>
                  <a:pt x="961258" y="224683"/>
                </a:lnTo>
                <a:lnTo>
                  <a:pt x="977241" y="182730"/>
                </a:lnTo>
                <a:lnTo>
                  <a:pt x="998772" y="143887"/>
                </a:lnTo>
                <a:lnTo>
                  <a:pt x="1025363" y="108640"/>
                </a:lnTo>
                <a:lnTo>
                  <a:pt x="1056526" y="77477"/>
                </a:lnTo>
                <a:lnTo>
                  <a:pt x="1091773" y="50886"/>
                </a:lnTo>
                <a:lnTo>
                  <a:pt x="1130617" y="29355"/>
                </a:lnTo>
                <a:lnTo>
                  <a:pt x="1172569" y="13371"/>
                </a:lnTo>
                <a:lnTo>
                  <a:pt x="1217142" y="3424"/>
                </a:lnTo>
                <a:lnTo>
                  <a:pt x="1263848" y="0"/>
                </a:lnTo>
                <a:lnTo>
                  <a:pt x="1310554" y="3424"/>
                </a:lnTo>
                <a:lnTo>
                  <a:pt x="1355127" y="13371"/>
                </a:lnTo>
                <a:lnTo>
                  <a:pt x="1397079" y="29355"/>
                </a:lnTo>
                <a:lnTo>
                  <a:pt x="1435922" y="50886"/>
                </a:lnTo>
                <a:lnTo>
                  <a:pt x="1471170" y="77477"/>
                </a:lnTo>
                <a:lnTo>
                  <a:pt x="1502333" y="108640"/>
                </a:lnTo>
                <a:lnTo>
                  <a:pt x="1528924" y="143887"/>
                </a:lnTo>
                <a:lnTo>
                  <a:pt x="1550455" y="182730"/>
                </a:lnTo>
                <a:lnTo>
                  <a:pt x="1566438" y="224683"/>
                </a:lnTo>
                <a:lnTo>
                  <a:pt x="1576386" y="269256"/>
                </a:lnTo>
                <a:lnTo>
                  <a:pt x="1579810" y="315962"/>
                </a:lnTo>
                <a:lnTo>
                  <a:pt x="1576386" y="362667"/>
                </a:lnTo>
                <a:lnTo>
                  <a:pt x="1566438" y="407240"/>
                </a:lnTo>
                <a:lnTo>
                  <a:pt x="1550455" y="449193"/>
                </a:lnTo>
                <a:lnTo>
                  <a:pt x="1528924" y="488036"/>
                </a:lnTo>
                <a:lnTo>
                  <a:pt x="1502333" y="523283"/>
                </a:lnTo>
                <a:lnTo>
                  <a:pt x="1471170" y="554446"/>
                </a:lnTo>
                <a:lnTo>
                  <a:pt x="1435922" y="581037"/>
                </a:lnTo>
                <a:lnTo>
                  <a:pt x="1397079" y="602568"/>
                </a:lnTo>
                <a:lnTo>
                  <a:pt x="1355127" y="618552"/>
                </a:lnTo>
                <a:lnTo>
                  <a:pt x="1310554" y="628499"/>
                </a:lnTo>
                <a:lnTo>
                  <a:pt x="1308505" y="628649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20" y="1008716"/>
            <a:ext cx="4885055" cy="1156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020"/>
              </a:lnSpc>
              <a:spcBef>
                <a:spcPts val="125"/>
              </a:spcBef>
            </a:pPr>
            <a:r>
              <a:rPr sz="3600" spc="-25" dirty="0">
                <a:solidFill>
                  <a:srgbClr val="000000"/>
                </a:solidFill>
                <a:latin typeface="Tahoma" panose="020B0604030504040204"/>
                <a:cs typeface="Tahoma" panose="020B0604030504040204"/>
              </a:rPr>
              <a:t>OUR</a:t>
            </a:r>
            <a:endParaRPr sz="36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4860"/>
              </a:lnSpc>
              <a:tabLst>
                <a:tab pos="4871720" algn="l"/>
              </a:tabLst>
            </a:pPr>
            <a:r>
              <a:rPr u="heavy" spc="409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>
                  <a:solidFill>
                    <a:srgbClr val="000000"/>
                  </a:solidFill>
                </a:uFill>
              </a:rPr>
              <a:t>SOLUTIONS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	</a:t>
            </a:r>
            <a:endParaRPr u="heavy" dirty="0">
              <a:uFill>
                <a:solidFill>
                  <a:srgbClr val="000000"/>
                </a:solidFill>
              </a:u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9195" y="0"/>
            <a:ext cx="17268825" cy="10287000"/>
            <a:chOff x="1019195" y="0"/>
            <a:chExt cx="17268825" cy="10287000"/>
          </a:xfr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grpSpPr>
        <p:sp>
          <p:nvSpPr>
            <p:cNvPr id="5" name="object 5"/>
            <p:cNvSpPr/>
            <p:nvPr/>
          </p:nvSpPr>
          <p:spPr>
            <a:xfrm>
              <a:off x="1028720" y="218681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10499" y="0"/>
              <a:ext cx="10477500" cy="10287000"/>
            </a:xfrm>
            <a:custGeom>
              <a:avLst/>
              <a:gdLst/>
              <a:ahLst/>
              <a:cxnLst/>
              <a:rect l="l" t="t" r="r" b="b"/>
              <a:pathLst>
                <a:path w="10477500" h="10287000">
                  <a:moveTo>
                    <a:pt x="10477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477499" y="0"/>
                  </a:lnTo>
                  <a:lnTo>
                    <a:pt x="1047749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685291" y="1406715"/>
            <a:ext cx="57956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Consider</a:t>
            </a:r>
            <a:r>
              <a:rPr sz="1950" spc="1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temporal</a:t>
            </a:r>
            <a:r>
              <a:rPr sz="1950" spc="1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1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spatial</a:t>
            </a:r>
            <a:r>
              <a:rPr sz="1950" spc="1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factors</a:t>
            </a:r>
            <a:r>
              <a:rPr sz="1950" spc="1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1950" spc="17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your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154" y="1580546"/>
            <a:ext cx="17290415" cy="8277225"/>
            <a:chOff x="673154" y="1580546"/>
            <a:chExt cx="17290415" cy="8277225"/>
          </a:xfrm>
        </p:grpSpPr>
        <p:sp>
          <p:nvSpPr>
            <p:cNvPr id="9" name="object 9"/>
            <p:cNvSpPr/>
            <p:nvPr/>
          </p:nvSpPr>
          <p:spPr>
            <a:xfrm>
              <a:off x="673150" y="3073856"/>
              <a:ext cx="713105" cy="5411470"/>
            </a:xfrm>
            <a:custGeom>
              <a:avLst/>
              <a:gdLst/>
              <a:ahLst/>
              <a:cxnLst/>
              <a:rect l="l" t="t" r="r" b="b"/>
              <a:pathLst>
                <a:path w="713105" h="5411470">
                  <a:moveTo>
                    <a:pt x="244563" y="5408219"/>
                  </a:moveTo>
                  <a:lnTo>
                    <a:pt x="207810" y="5395544"/>
                  </a:lnTo>
                  <a:lnTo>
                    <a:pt x="207530" y="5394972"/>
                  </a:lnTo>
                  <a:lnTo>
                    <a:pt x="207098" y="5394553"/>
                  </a:lnTo>
                  <a:lnTo>
                    <a:pt x="205625" y="5387149"/>
                  </a:lnTo>
                  <a:lnTo>
                    <a:pt x="204177" y="5379783"/>
                  </a:lnTo>
                  <a:lnTo>
                    <a:pt x="197256" y="5365496"/>
                  </a:lnTo>
                  <a:lnTo>
                    <a:pt x="187845" y="5352491"/>
                  </a:lnTo>
                  <a:lnTo>
                    <a:pt x="177469" y="5341569"/>
                  </a:lnTo>
                  <a:lnTo>
                    <a:pt x="175615" y="5339854"/>
                  </a:lnTo>
                  <a:lnTo>
                    <a:pt x="171627" y="5340858"/>
                  </a:lnTo>
                  <a:lnTo>
                    <a:pt x="171704" y="5341569"/>
                  </a:lnTo>
                  <a:lnTo>
                    <a:pt x="171919" y="5343842"/>
                  </a:lnTo>
                  <a:lnTo>
                    <a:pt x="174244" y="5355679"/>
                  </a:lnTo>
                  <a:lnTo>
                    <a:pt x="178219" y="5367045"/>
                  </a:lnTo>
                  <a:lnTo>
                    <a:pt x="183857" y="5377637"/>
                  </a:lnTo>
                  <a:lnTo>
                    <a:pt x="191147" y="5387149"/>
                  </a:lnTo>
                  <a:lnTo>
                    <a:pt x="177596" y="5378843"/>
                  </a:lnTo>
                  <a:lnTo>
                    <a:pt x="175069" y="5377027"/>
                  </a:lnTo>
                  <a:lnTo>
                    <a:pt x="164706" y="5369585"/>
                  </a:lnTo>
                  <a:lnTo>
                    <a:pt x="158559" y="5364492"/>
                  </a:lnTo>
                  <a:lnTo>
                    <a:pt x="152425" y="5359425"/>
                  </a:lnTo>
                  <a:lnTo>
                    <a:pt x="140728" y="5348402"/>
                  </a:lnTo>
                  <a:lnTo>
                    <a:pt x="141008" y="5347970"/>
                  </a:lnTo>
                  <a:lnTo>
                    <a:pt x="141147" y="5347411"/>
                  </a:lnTo>
                  <a:lnTo>
                    <a:pt x="141071" y="5343842"/>
                  </a:lnTo>
                  <a:lnTo>
                    <a:pt x="140982" y="5340858"/>
                  </a:lnTo>
                  <a:lnTo>
                    <a:pt x="140868" y="5336972"/>
                  </a:lnTo>
                  <a:lnTo>
                    <a:pt x="128778" y="5293880"/>
                  </a:lnTo>
                  <a:lnTo>
                    <a:pt x="116509" y="5281739"/>
                  </a:lnTo>
                  <a:lnTo>
                    <a:pt x="114084" y="5283022"/>
                  </a:lnTo>
                  <a:lnTo>
                    <a:pt x="124206" y="5330025"/>
                  </a:lnTo>
                  <a:lnTo>
                    <a:pt x="121640" y="5327040"/>
                  </a:lnTo>
                  <a:lnTo>
                    <a:pt x="116789" y="5320766"/>
                  </a:lnTo>
                  <a:lnTo>
                    <a:pt x="105562" y="5305260"/>
                  </a:lnTo>
                  <a:lnTo>
                    <a:pt x="103593" y="5302250"/>
                  </a:lnTo>
                  <a:lnTo>
                    <a:pt x="95021" y="5289143"/>
                  </a:lnTo>
                  <a:lnTo>
                    <a:pt x="91846" y="5283733"/>
                  </a:lnTo>
                  <a:lnTo>
                    <a:pt x="85242" y="5272494"/>
                  </a:lnTo>
                  <a:lnTo>
                    <a:pt x="76339" y="5255387"/>
                  </a:lnTo>
                  <a:lnTo>
                    <a:pt x="76479" y="5255107"/>
                  </a:lnTo>
                  <a:lnTo>
                    <a:pt x="76631" y="5254676"/>
                  </a:lnTo>
                  <a:lnTo>
                    <a:pt x="76339" y="5253825"/>
                  </a:lnTo>
                  <a:lnTo>
                    <a:pt x="76339" y="5253393"/>
                  </a:lnTo>
                  <a:lnTo>
                    <a:pt x="76200" y="5252974"/>
                  </a:lnTo>
                  <a:lnTo>
                    <a:pt x="76631" y="5252821"/>
                  </a:lnTo>
                  <a:lnTo>
                    <a:pt x="77203" y="5252542"/>
                  </a:lnTo>
                  <a:lnTo>
                    <a:pt x="77482" y="5251970"/>
                  </a:lnTo>
                  <a:lnTo>
                    <a:pt x="83769" y="5237873"/>
                  </a:lnTo>
                  <a:lnTo>
                    <a:pt x="85255" y="5234521"/>
                  </a:lnTo>
                  <a:lnTo>
                    <a:pt x="88011" y="5214937"/>
                  </a:lnTo>
                  <a:lnTo>
                    <a:pt x="86880" y="5194922"/>
                  </a:lnTo>
                  <a:lnTo>
                    <a:pt x="83032" y="5176202"/>
                  </a:lnTo>
                  <a:lnTo>
                    <a:pt x="82321" y="5173484"/>
                  </a:lnTo>
                  <a:lnTo>
                    <a:pt x="78765" y="5173345"/>
                  </a:lnTo>
                  <a:lnTo>
                    <a:pt x="78663" y="5173484"/>
                  </a:lnTo>
                  <a:lnTo>
                    <a:pt x="66217" y="5214937"/>
                  </a:lnTo>
                  <a:lnTo>
                    <a:pt x="66128" y="5221795"/>
                  </a:lnTo>
                  <a:lnTo>
                    <a:pt x="68364" y="5237873"/>
                  </a:lnTo>
                  <a:lnTo>
                    <a:pt x="63030" y="5224386"/>
                  </a:lnTo>
                  <a:lnTo>
                    <a:pt x="58381" y="5210670"/>
                  </a:lnTo>
                  <a:lnTo>
                    <a:pt x="58293" y="5210378"/>
                  </a:lnTo>
                  <a:lnTo>
                    <a:pt x="54444" y="5196725"/>
                  </a:lnTo>
                  <a:lnTo>
                    <a:pt x="54114" y="5195278"/>
                  </a:lnTo>
                  <a:lnTo>
                    <a:pt x="54038" y="5194922"/>
                  </a:lnTo>
                  <a:lnTo>
                    <a:pt x="51231" y="5182387"/>
                  </a:lnTo>
                  <a:lnTo>
                    <a:pt x="49733" y="5174767"/>
                  </a:lnTo>
                  <a:lnTo>
                    <a:pt x="49631" y="5174107"/>
                  </a:lnTo>
                  <a:lnTo>
                    <a:pt x="49530" y="5173345"/>
                  </a:lnTo>
                  <a:lnTo>
                    <a:pt x="48564" y="5166652"/>
                  </a:lnTo>
                  <a:lnTo>
                    <a:pt x="47993" y="5158676"/>
                  </a:lnTo>
                  <a:lnTo>
                    <a:pt x="48996" y="5158676"/>
                  </a:lnTo>
                  <a:lnTo>
                    <a:pt x="49428" y="5158397"/>
                  </a:lnTo>
                  <a:lnTo>
                    <a:pt x="81267" y="5112321"/>
                  </a:lnTo>
                  <a:lnTo>
                    <a:pt x="85737" y="5091303"/>
                  </a:lnTo>
                  <a:lnTo>
                    <a:pt x="82473" y="5088737"/>
                  </a:lnTo>
                  <a:lnTo>
                    <a:pt x="53162" y="5126901"/>
                  </a:lnTo>
                  <a:lnTo>
                    <a:pt x="47282" y="5140591"/>
                  </a:lnTo>
                  <a:lnTo>
                    <a:pt x="48806" y="5118468"/>
                  </a:lnTo>
                  <a:lnTo>
                    <a:pt x="52603" y="5096827"/>
                  </a:lnTo>
                  <a:lnTo>
                    <a:pt x="56222" y="5083899"/>
                  </a:lnTo>
                  <a:lnTo>
                    <a:pt x="58521" y="5075656"/>
                  </a:lnTo>
                  <a:lnTo>
                    <a:pt x="66370" y="5054981"/>
                  </a:lnTo>
                  <a:lnTo>
                    <a:pt x="66802" y="5055413"/>
                  </a:lnTo>
                  <a:lnTo>
                    <a:pt x="67513" y="5055692"/>
                  </a:lnTo>
                  <a:lnTo>
                    <a:pt x="68224" y="5055692"/>
                  </a:lnTo>
                  <a:lnTo>
                    <a:pt x="71183" y="5054981"/>
                  </a:lnTo>
                  <a:lnTo>
                    <a:pt x="86207" y="5051374"/>
                  </a:lnTo>
                  <a:lnTo>
                    <a:pt x="117208" y="5028069"/>
                  </a:lnTo>
                  <a:lnTo>
                    <a:pt x="129755" y="5011115"/>
                  </a:lnTo>
                  <a:lnTo>
                    <a:pt x="127330" y="5007838"/>
                  </a:lnTo>
                  <a:lnTo>
                    <a:pt x="87299" y="5026723"/>
                  </a:lnTo>
                  <a:lnTo>
                    <a:pt x="76060" y="5034902"/>
                  </a:lnTo>
                  <a:lnTo>
                    <a:pt x="86766" y="5015966"/>
                  </a:lnTo>
                  <a:lnTo>
                    <a:pt x="94576" y="5003990"/>
                  </a:lnTo>
                  <a:lnTo>
                    <a:pt x="98704" y="4997666"/>
                  </a:lnTo>
                  <a:lnTo>
                    <a:pt x="111709" y="4980038"/>
                  </a:lnTo>
                  <a:lnTo>
                    <a:pt x="125628" y="4963109"/>
                  </a:lnTo>
                  <a:lnTo>
                    <a:pt x="125768" y="4963109"/>
                  </a:lnTo>
                  <a:lnTo>
                    <a:pt x="144640" y="4954194"/>
                  </a:lnTo>
                  <a:lnTo>
                    <a:pt x="175818" y="4920386"/>
                  </a:lnTo>
                  <a:lnTo>
                    <a:pt x="180606" y="4908982"/>
                  </a:lnTo>
                  <a:lnTo>
                    <a:pt x="179946" y="4908702"/>
                  </a:lnTo>
                  <a:lnTo>
                    <a:pt x="176326" y="4907140"/>
                  </a:lnTo>
                  <a:lnTo>
                    <a:pt x="173774" y="4908702"/>
                  </a:lnTo>
                  <a:lnTo>
                    <a:pt x="173482" y="4908562"/>
                  </a:lnTo>
                  <a:lnTo>
                    <a:pt x="172910" y="4908562"/>
                  </a:lnTo>
                  <a:lnTo>
                    <a:pt x="164934" y="4910086"/>
                  </a:lnTo>
                  <a:lnTo>
                    <a:pt x="157480" y="4912779"/>
                  </a:lnTo>
                  <a:lnTo>
                    <a:pt x="150583" y="4916678"/>
                  </a:lnTo>
                  <a:lnTo>
                    <a:pt x="147840" y="4918913"/>
                  </a:lnTo>
                  <a:lnTo>
                    <a:pt x="147840" y="4928070"/>
                  </a:lnTo>
                  <a:lnTo>
                    <a:pt x="147421" y="4928933"/>
                  </a:lnTo>
                  <a:lnTo>
                    <a:pt x="147129" y="4929644"/>
                  </a:lnTo>
                  <a:lnTo>
                    <a:pt x="146710" y="4930495"/>
                  </a:lnTo>
                  <a:lnTo>
                    <a:pt x="144716" y="4932210"/>
                  </a:lnTo>
                  <a:lnTo>
                    <a:pt x="143713" y="4933200"/>
                  </a:lnTo>
                  <a:lnTo>
                    <a:pt x="144995" y="4931346"/>
                  </a:lnTo>
                  <a:lnTo>
                    <a:pt x="146418" y="4929644"/>
                  </a:lnTo>
                  <a:lnTo>
                    <a:pt x="147840" y="4928070"/>
                  </a:lnTo>
                  <a:lnTo>
                    <a:pt x="147840" y="4918913"/>
                  </a:lnTo>
                  <a:lnTo>
                    <a:pt x="144284" y="4921809"/>
                  </a:lnTo>
                  <a:lnTo>
                    <a:pt x="138518" y="4928705"/>
                  </a:lnTo>
                  <a:lnTo>
                    <a:pt x="133819" y="4936312"/>
                  </a:lnTo>
                  <a:lnTo>
                    <a:pt x="129540" y="4944224"/>
                  </a:lnTo>
                  <a:lnTo>
                    <a:pt x="125056" y="4951996"/>
                  </a:lnTo>
                  <a:lnTo>
                    <a:pt x="114300" y="4964176"/>
                  </a:lnTo>
                  <a:lnTo>
                    <a:pt x="104063" y="4976927"/>
                  </a:lnTo>
                  <a:lnTo>
                    <a:pt x="94386" y="4990223"/>
                  </a:lnTo>
                  <a:lnTo>
                    <a:pt x="85318" y="5003990"/>
                  </a:lnTo>
                  <a:lnTo>
                    <a:pt x="87871" y="4983950"/>
                  </a:lnTo>
                  <a:lnTo>
                    <a:pt x="89611" y="4964176"/>
                  </a:lnTo>
                  <a:lnTo>
                    <a:pt x="89535" y="4944529"/>
                  </a:lnTo>
                  <a:lnTo>
                    <a:pt x="89408" y="4942598"/>
                  </a:lnTo>
                  <a:lnTo>
                    <a:pt x="86309" y="4923510"/>
                  </a:lnTo>
                  <a:lnTo>
                    <a:pt x="85458" y="4920386"/>
                  </a:lnTo>
                  <a:lnTo>
                    <a:pt x="81610" y="4920386"/>
                  </a:lnTo>
                  <a:lnTo>
                    <a:pt x="80048" y="4922659"/>
                  </a:lnTo>
                  <a:lnTo>
                    <a:pt x="68986" y="4944529"/>
                  </a:lnTo>
                  <a:lnTo>
                    <a:pt x="64782" y="4968545"/>
                  </a:lnTo>
                  <a:lnTo>
                    <a:pt x="67932" y="4992586"/>
                  </a:lnTo>
                  <a:lnTo>
                    <a:pt x="78905" y="5014531"/>
                  </a:lnTo>
                  <a:lnTo>
                    <a:pt x="69926" y="5031257"/>
                  </a:lnTo>
                  <a:lnTo>
                    <a:pt x="62026" y="5048466"/>
                  </a:lnTo>
                  <a:lnTo>
                    <a:pt x="55308" y="5066055"/>
                  </a:lnTo>
                  <a:lnTo>
                    <a:pt x="49847" y="5083899"/>
                  </a:lnTo>
                  <a:lnTo>
                    <a:pt x="49326" y="5075656"/>
                  </a:lnTo>
                  <a:lnTo>
                    <a:pt x="48780" y="5068608"/>
                  </a:lnTo>
                  <a:lnTo>
                    <a:pt x="48082" y="5061001"/>
                  </a:lnTo>
                  <a:lnTo>
                    <a:pt x="47282" y="5053419"/>
                  </a:lnTo>
                  <a:lnTo>
                    <a:pt x="47193" y="5051374"/>
                  </a:lnTo>
                  <a:lnTo>
                    <a:pt x="39446" y="5027346"/>
                  </a:lnTo>
                  <a:lnTo>
                    <a:pt x="38176" y="5028069"/>
                  </a:lnTo>
                  <a:lnTo>
                    <a:pt x="27190" y="5043957"/>
                  </a:lnTo>
                  <a:lnTo>
                    <a:pt x="26009" y="5066766"/>
                  </a:lnTo>
                  <a:lnTo>
                    <a:pt x="32537" y="5089322"/>
                  </a:lnTo>
                  <a:lnTo>
                    <a:pt x="44716" y="5104409"/>
                  </a:lnTo>
                  <a:lnTo>
                    <a:pt x="44869" y="5104549"/>
                  </a:lnTo>
                  <a:lnTo>
                    <a:pt x="45288" y="5104549"/>
                  </a:lnTo>
                  <a:lnTo>
                    <a:pt x="43243" y="5118468"/>
                  </a:lnTo>
                  <a:lnTo>
                    <a:pt x="42049" y="5132438"/>
                  </a:lnTo>
                  <a:lnTo>
                    <a:pt x="41884" y="5140591"/>
                  </a:lnTo>
                  <a:lnTo>
                    <a:pt x="42011" y="5151552"/>
                  </a:lnTo>
                  <a:lnTo>
                    <a:pt x="42087" y="5153126"/>
                  </a:lnTo>
                  <a:lnTo>
                    <a:pt x="42214" y="5155692"/>
                  </a:lnTo>
                  <a:lnTo>
                    <a:pt x="42341" y="5158397"/>
                  </a:lnTo>
                  <a:lnTo>
                    <a:pt x="42443" y="5161242"/>
                  </a:lnTo>
                  <a:lnTo>
                    <a:pt x="42583" y="5161521"/>
                  </a:lnTo>
                  <a:lnTo>
                    <a:pt x="43154" y="5168227"/>
                  </a:lnTo>
                  <a:lnTo>
                    <a:pt x="44005" y="5174767"/>
                  </a:lnTo>
                  <a:lnTo>
                    <a:pt x="45288" y="5181473"/>
                  </a:lnTo>
                  <a:lnTo>
                    <a:pt x="46151" y="5186172"/>
                  </a:lnTo>
                  <a:lnTo>
                    <a:pt x="48425" y="5195278"/>
                  </a:lnTo>
                  <a:lnTo>
                    <a:pt x="44361" y="5188788"/>
                  </a:lnTo>
                  <a:lnTo>
                    <a:pt x="39992" y="5182387"/>
                  </a:lnTo>
                  <a:lnTo>
                    <a:pt x="12382" y="5154511"/>
                  </a:lnTo>
                  <a:lnTo>
                    <a:pt x="1993" y="5150840"/>
                  </a:lnTo>
                  <a:lnTo>
                    <a:pt x="0" y="5153126"/>
                  </a:lnTo>
                  <a:lnTo>
                    <a:pt x="18046" y="5190172"/>
                  </a:lnTo>
                  <a:lnTo>
                    <a:pt x="50850" y="5210670"/>
                  </a:lnTo>
                  <a:lnTo>
                    <a:pt x="51562" y="5210810"/>
                  </a:lnTo>
                  <a:lnTo>
                    <a:pt x="52133" y="5210670"/>
                  </a:lnTo>
                  <a:lnTo>
                    <a:pt x="52552" y="5210378"/>
                  </a:lnTo>
                  <a:lnTo>
                    <a:pt x="52654" y="5210670"/>
                  </a:lnTo>
                  <a:lnTo>
                    <a:pt x="52705" y="5210810"/>
                  </a:lnTo>
                  <a:lnTo>
                    <a:pt x="59080" y="5229352"/>
                  </a:lnTo>
                  <a:lnTo>
                    <a:pt x="66814" y="5247970"/>
                  </a:lnTo>
                  <a:lnTo>
                    <a:pt x="75653" y="5266131"/>
                  </a:lnTo>
                  <a:lnTo>
                    <a:pt x="85458" y="5283733"/>
                  </a:lnTo>
                  <a:lnTo>
                    <a:pt x="79908" y="5279174"/>
                  </a:lnTo>
                  <a:lnTo>
                    <a:pt x="74066" y="5275046"/>
                  </a:lnTo>
                  <a:lnTo>
                    <a:pt x="60934" y="5267820"/>
                  </a:lnTo>
                  <a:lnTo>
                    <a:pt x="53301" y="5264277"/>
                  </a:lnTo>
                  <a:lnTo>
                    <a:pt x="45402" y="5262194"/>
                  </a:lnTo>
                  <a:lnTo>
                    <a:pt x="37744" y="5262804"/>
                  </a:lnTo>
                  <a:lnTo>
                    <a:pt x="36029" y="5263362"/>
                  </a:lnTo>
                  <a:lnTo>
                    <a:pt x="34747" y="5265217"/>
                  </a:lnTo>
                  <a:lnTo>
                    <a:pt x="35318" y="5266931"/>
                  </a:lnTo>
                  <a:lnTo>
                    <a:pt x="44742" y="5284406"/>
                  </a:lnTo>
                  <a:lnTo>
                    <a:pt x="59131" y="5296916"/>
                  </a:lnTo>
                  <a:lnTo>
                    <a:pt x="58940" y="5296916"/>
                  </a:lnTo>
                  <a:lnTo>
                    <a:pt x="77241" y="5303444"/>
                  </a:lnTo>
                  <a:lnTo>
                    <a:pt x="96989" y="5302250"/>
                  </a:lnTo>
                  <a:lnTo>
                    <a:pt x="97142" y="5302250"/>
                  </a:lnTo>
                  <a:lnTo>
                    <a:pt x="123482" y="5337378"/>
                  </a:lnTo>
                  <a:lnTo>
                    <a:pt x="149694" y="5364492"/>
                  </a:lnTo>
                  <a:lnTo>
                    <a:pt x="137312" y="5359628"/>
                  </a:lnTo>
                  <a:lnTo>
                    <a:pt x="124117" y="5356809"/>
                  </a:lnTo>
                  <a:lnTo>
                    <a:pt x="110769" y="5355806"/>
                  </a:lnTo>
                  <a:lnTo>
                    <a:pt x="97993" y="5356377"/>
                  </a:lnTo>
                  <a:lnTo>
                    <a:pt x="95288" y="5356669"/>
                  </a:lnTo>
                  <a:lnTo>
                    <a:pt x="95211" y="5356809"/>
                  </a:lnTo>
                  <a:lnTo>
                    <a:pt x="93573" y="5359793"/>
                  </a:lnTo>
                  <a:lnTo>
                    <a:pt x="95719" y="5361927"/>
                  </a:lnTo>
                  <a:lnTo>
                    <a:pt x="110604" y="5373116"/>
                  </a:lnTo>
                  <a:lnTo>
                    <a:pt x="127774" y="5379783"/>
                  </a:lnTo>
                  <a:lnTo>
                    <a:pt x="146113" y="5381422"/>
                  </a:lnTo>
                  <a:lnTo>
                    <a:pt x="164363" y="5377459"/>
                  </a:lnTo>
                  <a:lnTo>
                    <a:pt x="164655" y="5377319"/>
                  </a:lnTo>
                  <a:lnTo>
                    <a:pt x="164934" y="5377027"/>
                  </a:lnTo>
                  <a:lnTo>
                    <a:pt x="182499" y="5388940"/>
                  </a:lnTo>
                  <a:lnTo>
                    <a:pt x="201206" y="5398757"/>
                  </a:lnTo>
                  <a:lnTo>
                    <a:pt x="221005" y="5406110"/>
                  </a:lnTo>
                  <a:lnTo>
                    <a:pt x="241858" y="5410644"/>
                  </a:lnTo>
                  <a:lnTo>
                    <a:pt x="243560" y="5411216"/>
                  </a:lnTo>
                  <a:lnTo>
                    <a:pt x="244563" y="5408219"/>
                  </a:lnTo>
                  <a:close/>
                </a:path>
                <a:path w="713105" h="5411470">
                  <a:moveTo>
                    <a:pt x="244563" y="4059936"/>
                  </a:moveTo>
                  <a:lnTo>
                    <a:pt x="207810" y="4047261"/>
                  </a:lnTo>
                  <a:lnTo>
                    <a:pt x="207530" y="4046690"/>
                  </a:lnTo>
                  <a:lnTo>
                    <a:pt x="207098" y="4046258"/>
                  </a:lnTo>
                  <a:lnTo>
                    <a:pt x="205625" y="4038854"/>
                  </a:lnTo>
                  <a:lnTo>
                    <a:pt x="204177" y="4031488"/>
                  </a:lnTo>
                  <a:lnTo>
                    <a:pt x="197256" y="4017200"/>
                  </a:lnTo>
                  <a:lnTo>
                    <a:pt x="187845" y="4004195"/>
                  </a:lnTo>
                  <a:lnTo>
                    <a:pt x="177469" y="3993273"/>
                  </a:lnTo>
                  <a:lnTo>
                    <a:pt x="175615" y="3991559"/>
                  </a:lnTo>
                  <a:lnTo>
                    <a:pt x="171627" y="3992562"/>
                  </a:lnTo>
                  <a:lnTo>
                    <a:pt x="171704" y="3993273"/>
                  </a:lnTo>
                  <a:lnTo>
                    <a:pt x="171919" y="3995547"/>
                  </a:lnTo>
                  <a:lnTo>
                    <a:pt x="174244" y="4007383"/>
                  </a:lnTo>
                  <a:lnTo>
                    <a:pt x="178219" y="4018750"/>
                  </a:lnTo>
                  <a:lnTo>
                    <a:pt x="183857" y="4029341"/>
                  </a:lnTo>
                  <a:lnTo>
                    <a:pt x="191147" y="4038854"/>
                  </a:lnTo>
                  <a:lnTo>
                    <a:pt x="177596" y="4030561"/>
                  </a:lnTo>
                  <a:lnTo>
                    <a:pt x="175069" y="4028744"/>
                  </a:lnTo>
                  <a:lnTo>
                    <a:pt x="164706" y="4021302"/>
                  </a:lnTo>
                  <a:lnTo>
                    <a:pt x="158559" y="4016210"/>
                  </a:lnTo>
                  <a:lnTo>
                    <a:pt x="152425" y="4011130"/>
                  </a:lnTo>
                  <a:lnTo>
                    <a:pt x="140728" y="4000106"/>
                  </a:lnTo>
                  <a:lnTo>
                    <a:pt x="141008" y="3999687"/>
                  </a:lnTo>
                  <a:lnTo>
                    <a:pt x="141147" y="3999115"/>
                  </a:lnTo>
                  <a:lnTo>
                    <a:pt x="141071" y="3995547"/>
                  </a:lnTo>
                  <a:lnTo>
                    <a:pt x="140982" y="3992562"/>
                  </a:lnTo>
                  <a:lnTo>
                    <a:pt x="140868" y="3988689"/>
                  </a:lnTo>
                  <a:lnTo>
                    <a:pt x="140093" y="3981742"/>
                  </a:lnTo>
                  <a:lnTo>
                    <a:pt x="139839" y="3979456"/>
                  </a:lnTo>
                  <a:lnTo>
                    <a:pt x="139738" y="3978745"/>
                  </a:lnTo>
                  <a:lnTo>
                    <a:pt x="124333" y="3939146"/>
                  </a:lnTo>
                  <a:lnTo>
                    <a:pt x="116509" y="3933456"/>
                  </a:lnTo>
                  <a:lnTo>
                    <a:pt x="114084" y="3934726"/>
                  </a:lnTo>
                  <a:lnTo>
                    <a:pt x="124206" y="3981742"/>
                  </a:lnTo>
                  <a:lnTo>
                    <a:pt x="121640" y="3978745"/>
                  </a:lnTo>
                  <a:lnTo>
                    <a:pt x="116789" y="3972483"/>
                  </a:lnTo>
                  <a:lnTo>
                    <a:pt x="105562" y="3956977"/>
                  </a:lnTo>
                  <a:lnTo>
                    <a:pt x="103593" y="3953967"/>
                  </a:lnTo>
                  <a:lnTo>
                    <a:pt x="95021" y="3940860"/>
                  </a:lnTo>
                  <a:lnTo>
                    <a:pt x="91846" y="3935450"/>
                  </a:lnTo>
                  <a:lnTo>
                    <a:pt x="85242" y="3924211"/>
                  </a:lnTo>
                  <a:lnTo>
                    <a:pt x="76339" y="3907104"/>
                  </a:lnTo>
                  <a:lnTo>
                    <a:pt x="76479" y="3906812"/>
                  </a:lnTo>
                  <a:lnTo>
                    <a:pt x="76631" y="3906393"/>
                  </a:lnTo>
                  <a:lnTo>
                    <a:pt x="76339" y="3905529"/>
                  </a:lnTo>
                  <a:lnTo>
                    <a:pt x="76339" y="3905110"/>
                  </a:lnTo>
                  <a:lnTo>
                    <a:pt x="76200" y="3904678"/>
                  </a:lnTo>
                  <a:lnTo>
                    <a:pt x="76631" y="3904538"/>
                  </a:lnTo>
                  <a:lnTo>
                    <a:pt x="77203" y="3904246"/>
                  </a:lnTo>
                  <a:lnTo>
                    <a:pt x="77482" y="3903675"/>
                  </a:lnTo>
                  <a:lnTo>
                    <a:pt x="83769" y="3889578"/>
                  </a:lnTo>
                  <a:lnTo>
                    <a:pt x="85255" y="3886238"/>
                  </a:lnTo>
                  <a:lnTo>
                    <a:pt x="88011" y="3866642"/>
                  </a:lnTo>
                  <a:lnTo>
                    <a:pt x="86880" y="3846639"/>
                  </a:lnTo>
                  <a:lnTo>
                    <a:pt x="83032" y="3827907"/>
                  </a:lnTo>
                  <a:lnTo>
                    <a:pt x="82321" y="3825202"/>
                  </a:lnTo>
                  <a:lnTo>
                    <a:pt x="78765" y="3825062"/>
                  </a:lnTo>
                  <a:lnTo>
                    <a:pt x="78663" y="3825202"/>
                  </a:lnTo>
                  <a:lnTo>
                    <a:pt x="66217" y="3866642"/>
                  </a:lnTo>
                  <a:lnTo>
                    <a:pt x="66128" y="3873500"/>
                  </a:lnTo>
                  <a:lnTo>
                    <a:pt x="68364" y="3889578"/>
                  </a:lnTo>
                  <a:lnTo>
                    <a:pt x="63030" y="3876103"/>
                  </a:lnTo>
                  <a:lnTo>
                    <a:pt x="58381" y="3862374"/>
                  </a:lnTo>
                  <a:lnTo>
                    <a:pt x="58293" y="3862095"/>
                  </a:lnTo>
                  <a:lnTo>
                    <a:pt x="54444" y="3848443"/>
                  </a:lnTo>
                  <a:lnTo>
                    <a:pt x="54114" y="3846995"/>
                  </a:lnTo>
                  <a:lnTo>
                    <a:pt x="54038" y="3846639"/>
                  </a:lnTo>
                  <a:lnTo>
                    <a:pt x="51231" y="3834104"/>
                  </a:lnTo>
                  <a:lnTo>
                    <a:pt x="49733" y="3826484"/>
                  </a:lnTo>
                  <a:lnTo>
                    <a:pt x="49631" y="3825824"/>
                  </a:lnTo>
                  <a:lnTo>
                    <a:pt x="49530" y="3825062"/>
                  </a:lnTo>
                  <a:lnTo>
                    <a:pt x="48564" y="3818356"/>
                  </a:lnTo>
                  <a:lnTo>
                    <a:pt x="47993" y="3810381"/>
                  </a:lnTo>
                  <a:lnTo>
                    <a:pt x="48996" y="3810381"/>
                  </a:lnTo>
                  <a:lnTo>
                    <a:pt x="49428" y="3810101"/>
                  </a:lnTo>
                  <a:lnTo>
                    <a:pt x="81267" y="3764026"/>
                  </a:lnTo>
                  <a:lnTo>
                    <a:pt x="85737" y="3743007"/>
                  </a:lnTo>
                  <a:lnTo>
                    <a:pt x="82473" y="3740454"/>
                  </a:lnTo>
                  <a:lnTo>
                    <a:pt x="53162" y="3778605"/>
                  </a:lnTo>
                  <a:lnTo>
                    <a:pt x="47282" y="3792296"/>
                  </a:lnTo>
                  <a:lnTo>
                    <a:pt x="48806" y="3770172"/>
                  </a:lnTo>
                  <a:lnTo>
                    <a:pt x="52603" y="3748532"/>
                  </a:lnTo>
                  <a:lnTo>
                    <a:pt x="56222" y="3735603"/>
                  </a:lnTo>
                  <a:lnTo>
                    <a:pt x="58521" y="3727361"/>
                  </a:lnTo>
                  <a:lnTo>
                    <a:pt x="66370" y="3706698"/>
                  </a:lnTo>
                  <a:lnTo>
                    <a:pt x="66802" y="3707117"/>
                  </a:lnTo>
                  <a:lnTo>
                    <a:pt x="67513" y="3707409"/>
                  </a:lnTo>
                  <a:lnTo>
                    <a:pt x="68224" y="3707409"/>
                  </a:lnTo>
                  <a:lnTo>
                    <a:pt x="71183" y="3706698"/>
                  </a:lnTo>
                  <a:lnTo>
                    <a:pt x="86207" y="3703078"/>
                  </a:lnTo>
                  <a:lnTo>
                    <a:pt x="102819" y="3693198"/>
                  </a:lnTo>
                  <a:lnTo>
                    <a:pt x="109893" y="3686606"/>
                  </a:lnTo>
                  <a:lnTo>
                    <a:pt x="116624" y="3680345"/>
                  </a:lnTo>
                  <a:lnTo>
                    <a:pt x="117208" y="3679774"/>
                  </a:lnTo>
                  <a:lnTo>
                    <a:pt x="128333" y="3665105"/>
                  </a:lnTo>
                  <a:lnTo>
                    <a:pt x="129755" y="3662819"/>
                  </a:lnTo>
                  <a:lnTo>
                    <a:pt x="127330" y="3659543"/>
                  </a:lnTo>
                  <a:lnTo>
                    <a:pt x="87299" y="3678428"/>
                  </a:lnTo>
                  <a:lnTo>
                    <a:pt x="76060" y="3686606"/>
                  </a:lnTo>
                  <a:lnTo>
                    <a:pt x="86766" y="3667683"/>
                  </a:lnTo>
                  <a:lnTo>
                    <a:pt x="94576" y="3655695"/>
                  </a:lnTo>
                  <a:lnTo>
                    <a:pt x="98704" y="3649383"/>
                  </a:lnTo>
                  <a:lnTo>
                    <a:pt x="111709" y="3631742"/>
                  </a:lnTo>
                  <a:lnTo>
                    <a:pt x="125628" y="3614826"/>
                  </a:lnTo>
                  <a:lnTo>
                    <a:pt x="125768" y="3614826"/>
                  </a:lnTo>
                  <a:lnTo>
                    <a:pt x="144640" y="3605898"/>
                  </a:lnTo>
                  <a:lnTo>
                    <a:pt x="175818" y="3572091"/>
                  </a:lnTo>
                  <a:lnTo>
                    <a:pt x="180606" y="3560699"/>
                  </a:lnTo>
                  <a:lnTo>
                    <a:pt x="179946" y="3560407"/>
                  </a:lnTo>
                  <a:lnTo>
                    <a:pt x="176326" y="3558844"/>
                  </a:lnTo>
                  <a:lnTo>
                    <a:pt x="173774" y="3560407"/>
                  </a:lnTo>
                  <a:lnTo>
                    <a:pt x="173482" y="3560267"/>
                  </a:lnTo>
                  <a:lnTo>
                    <a:pt x="172910" y="3560267"/>
                  </a:lnTo>
                  <a:lnTo>
                    <a:pt x="164934" y="3561791"/>
                  </a:lnTo>
                  <a:lnTo>
                    <a:pt x="157480" y="3564483"/>
                  </a:lnTo>
                  <a:lnTo>
                    <a:pt x="150583" y="3568382"/>
                  </a:lnTo>
                  <a:lnTo>
                    <a:pt x="147840" y="3570617"/>
                  </a:lnTo>
                  <a:lnTo>
                    <a:pt x="147840" y="3579787"/>
                  </a:lnTo>
                  <a:lnTo>
                    <a:pt x="147421" y="3580638"/>
                  </a:lnTo>
                  <a:lnTo>
                    <a:pt x="147129" y="3581349"/>
                  </a:lnTo>
                  <a:lnTo>
                    <a:pt x="146710" y="3582200"/>
                  </a:lnTo>
                  <a:lnTo>
                    <a:pt x="144716" y="3583914"/>
                  </a:lnTo>
                  <a:lnTo>
                    <a:pt x="143713" y="3584905"/>
                  </a:lnTo>
                  <a:lnTo>
                    <a:pt x="144995" y="3583063"/>
                  </a:lnTo>
                  <a:lnTo>
                    <a:pt x="146418" y="3581349"/>
                  </a:lnTo>
                  <a:lnTo>
                    <a:pt x="147840" y="3579787"/>
                  </a:lnTo>
                  <a:lnTo>
                    <a:pt x="147840" y="3570617"/>
                  </a:lnTo>
                  <a:lnTo>
                    <a:pt x="144284" y="3573513"/>
                  </a:lnTo>
                  <a:lnTo>
                    <a:pt x="138518" y="3580422"/>
                  </a:lnTo>
                  <a:lnTo>
                    <a:pt x="133819" y="3588029"/>
                  </a:lnTo>
                  <a:lnTo>
                    <a:pt x="129540" y="3595928"/>
                  </a:lnTo>
                  <a:lnTo>
                    <a:pt x="125056" y="3603714"/>
                  </a:lnTo>
                  <a:lnTo>
                    <a:pt x="114300" y="3615880"/>
                  </a:lnTo>
                  <a:lnTo>
                    <a:pt x="104063" y="3628644"/>
                  </a:lnTo>
                  <a:lnTo>
                    <a:pt x="94386" y="3641928"/>
                  </a:lnTo>
                  <a:lnTo>
                    <a:pt x="85318" y="3655695"/>
                  </a:lnTo>
                  <a:lnTo>
                    <a:pt x="87871" y="3635654"/>
                  </a:lnTo>
                  <a:lnTo>
                    <a:pt x="89611" y="3615880"/>
                  </a:lnTo>
                  <a:lnTo>
                    <a:pt x="89535" y="3596233"/>
                  </a:lnTo>
                  <a:lnTo>
                    <a:pt x="89408" y="3594316"/>
                  </a:lnTo>
                  <a:lnTo>
                    <a:pt x="86309" y="3575227"/>
                  </a:lnTo>
                  <a:lnTo>
                    <a:pt x="85458" y="3572091"/>
                  </a:lnTo>
                  <a:lnTo>
                    <a:pt x="81610" y="3572091"/>
                  </a:lnTo>
                  <a:lnTo>
                    <a:pt x="80048" y="3574364"/>
                  </a:lnTo>
                  <a:lnTo>
                    <a:pt x="68986" y="3596233"/>
                  </a:lnTo>
                  <a:lnTo>
                    <a:pt x="64782" y="3620249"/>
                  </a:lnTo>
                  <a:lnTo>
                    <a:pt x="67932" y="3644290"/>
                  </a:lnTo>
                  <a:lnTo>
                    <a:pt x="78905" y="3666236"/>
                  </a:lnTo>
                  <a:lnTo>
                    <a:pt x="69926" y="3682962"/>
                  </a:lnTo>
                  <a:lnTo>
                    <a:pt x="62026" y="3700170"/>
                  </a:lnTo>
                  <a:lnTo>
                    <a:pt x="55308" y="3717760"/>
                  </a:lnTo>
                  <a:lnTo>
                    <a:pt x="49847" y="3735603"/>
                  </a:lnTo>
                  <a:lnTo>
                    <a:pt x="49326" y="3727361"/>
                  </a:lnTo>
                  <a:lnTo>
                    <a:pt x="48780" y="3720312"/>
                  </a:lnTo>
                  <a:lnTo>
                    <a:pt x="48082" y="3712718"/>
                  </a:lnTo>
                  <a:lnTo>
                    <a:pt x="47282" y="3705123"/>
                  </a:lnTo>
                  <a:lnTo>
                    <a:pt x="47193" y="3703078"/>
                  </a:lnTo>
                  <a:lnTo>
                    <a:pt x="39446" y="3679063"/>
                  </a:lnTo>
                  <a:lnTo>
                    <a:pt x="38176" y="3679774"/>
                  </a:lnTo>
                  <a:lnTo>
                    <a:pt x="27190" y="3695662"/>
                  </a:lnTo>
                  <a:lnTo>
                    <a:pt x="26009" y="3718483"/>
                  </a:lnTo>
                  <a:lnTo>
                    <a:pt x="32537" y="3741026"/>
                  </a:lnTo>
                  <a:lnTo>
                    <a:pt x="44716" y="3756114"/>
                  </a:lnTo>
                  <a:lnTo>
                    <a:pt x="44869" y="3756266"/>
                  </a:lnTo>
                  <a:lnTo>
                    <a:pt x="45288" y="3756266"/>
                  </a:lnTo>
                  <a:lnTo>
                    <a:pt x="43243" y="3770172"/>
                  </a:lnTo>
                  <a:lnTo>
                    <a:pt x="42049" y="3784142"/>
                  </a:lnTo>
                  <a:lnTo>
                    <a:pt x="41884" y="3792296"/>
                  </a:lnTo>
                  <a:lnTo>
                    <a:pt x="42011" y="3803269"/>
                  </a:lnTo>
                  <a:lnTo>
                    <a:pt x="42087" y="3804831"/>
                  </a:lnTo>
                  <a:lnTo>
                    <a:pt x="42214" y="3807396"/>
                  </a:lnTo>
                  <a:lnTo>
                    <a:pt x="42341" y="3810101"/>
                  </a:lnTo>
                  <a:lnTo>
                    <a:pt x="42443" y="3812946"/>
                  </a:lnTo>
                  <a:lnTo>
                    <a:pt x="42583" y="3813238"/>
                  </a:lnTo>
                  <a:lnTo>
                    <a:pt x="43154" y="3819931"/>
                  </a:lnTo>
                  <a:lnTo>
                    <a:pt x="44005" y="3826484"/>
                  </a:lnTo>
                  <a:lnTo>
                    <a:pt x="45288" y="3833177"/>
                  </a:lnTo>
                  <a:lnTo>
                    <a:pt x="46151" y="3837876"/>
                  </a:lnTo>
                  <a:lnTo>
                    <a:pt x="48425" y="3846995"/>
                  </a:lnTo>
                  <a:lnTo>
                    <a:pt x="44361" y="3840492"/>
                  </a:lnTo>
                  <a:lnTo>
                    <a:pt x="39992" y="3834104"/>
                  </a:lnTo>
                  <a:lnTo>
                    <a:pt x="12382" y="3806228"/>
                  </a:lnTo>
                  <a:lnTo>
                    <a:pt x="1993" y="3802557"/>
                  </a:lnTo>
                  <a:lnTo>
                    <a:pt x="0" y="3804831"/>
                  </a:lnTo>
                  <a:lnTo>
                    <a:pt x="18046" y="3841877"/>
                  </a:lnTo>
                  <a:lnTo>
                    <a:pt x="50850" y="3862374"/>
                  </a:lnTo>
                  <a:lnTo>
                    <a:pt x="51562" y="3862514"/>
                  </a:lnTo>
                  <a:lnTo>
                    <a:pt x="52133" y="3862374"/>
                  </a:lnTo>
                  <a:lnTo>
                    <a:pt x="52552" y="3862095"/>
                  </a:lnTo>
                  <a:lnTo>
                    <a:pt x="52654" y="3862374"/>
                  </a:lnTo>
                  <a:lnTo>
                    <a:pt x="52705" y="3862514"/>
                  </a:lnTo>
                  <a:lnTo>
                    <a:pt x="59080" y="3881069"/>
                  </a:lnTo>
                  <a:lnTo>
                    <a:pt x="66814" y="3899674"/>
                  </a:lnTo>
                  <a:lnTo>
                    <a:pt x="75653" y="3917835"/>
                  </a:lnTo>
                  <a:lnTo>
                    <a:pt x="85458" y="3935450"/>
                  </a:lnTo>
                  <a:lnTo>
                    <a:pt x="79908" y="3930891"/>
                  </a:lnTo>
                  <a:lnTo>
                    <a:pt x="74066" y="3926751"/>
                  </a:lnTo>
                  <a:lnTo>
                    <a:pt x="60934" y="3919537"/>
                  </a:lnTo>
                  <a:lnTo>
                    <a:pt x="53301" y="3915981"/>
                  </a:lnTo>
                  <a:lnTo>
                    <a:pt x="45402" y="3913898"/>
                  </a:lnTo>
                  <a:lnTo>
                    <a:pt x="37744" y="3914508"/>
                  </a:lnTo>
                  <a:lnTo>
                    <a:pt x="36029" y="3915079"/>
                  </a:lnTo>
                  <a:lnTo>
                    <a:pt x="34747" y="3916934"/>
                  </a:lnTo>
                  <a:lnTo>
                    <a:pt x="35318" y="3918635"/>
                  </a:lnTo>
                  <a:lnTo>
                    <a:pt x="44742" y="3936111"/>
                  </a:lnTo>
                  <a:lnTo>
                    <a:pt x="59131" y="3948620"/>
                  </a:lnTo>
                  <a:lnTo>
                    <a:pt x="58940" y="3948620"/>
                  </a:lnTo>
                  <a:lnTo>
                    <a:pt x="77241" y="3955148"/>
                  </a:lnTo>
                  <a:lnTo>
                    <a:pt x="96989" y="3953967"/>
                  </a:lnTo>
                  <a:lnTo>
                    <a:pt x="97142" y="3953967"/>
                  </a:lnTo>
                  <a:lnTo>
                    <a:pt x="123482" y="3989082"/>
                  </a:lnTo>
                  <a:lnTo>
                    <a:pt x="149694" y="4016210"/>
                  </a:lnTo>
                  <a:lnTo>
                    <a:pt x="137312" y="4011333"/>
                  </a:lnTo>
                  <a:lnTo>
                    <a:pt x="124117" y="4008513"/>
                  </a:lnTo>
                  <a:lnTo>
                    <a:pt x="110769" y="4007510"/>
                  </a:lnTo>
                  <a:lnTo>
                    <a:pt x="97993" y="4008082"/>
                  </a:lnTo>
                  <a:lnTo>
                    <a:pt x="95288" y="4008374"/>
                  </a:lnTo>
                  <a:lnTo>
                    <a:pt x="95211" y="4008513"/>
                  </a:lnTo>
                  <a:lnTo>
                    <a:pt x="93573" y="4011511"/>
                  </a:lnTo>
                  <a:lnTo>
                    <a:pt x="95719" y="4013644"/>
                  </a:lnTo>
                  <a:lnTo>
                    <a:pt x="110604" y="4024820"/>
                  </a:lnTo>
                  <a:lnTo>
                    <a:pt x="127774" y="4031488"/>
                  </a:lnTo>
                  <a:lnTo>
                    <a:pt x="146113" y="4033126"/>
                  </a:lnTo>
                  <a:lnTo>
                    <a:pt x="164363" y="4029164"/>
                  </a:lnTo>
                  <a:lnTo>
                    <a:pt x="164655" y="4029024"/>
                  </a:lnTo>
                  <a:lnTo>
                    <a:pt x="164934" y="4028744"/>
                  </a:lnTo>
                  <a:lnTo>
                    <a:pt x="182499" y="4040644"/>
                  </a:lnTo>
                  <a:lnTo>
                    <a:pt x="201206" y="4050461"/>
                  </a:lnTo>
                  <a:lnTo>
                    <a:pt x="221005" y="4057827"/>
                  </a:lnTo>
                  <a:lnTo>
                    <a:pt x="241858" y="4062349"/>
                  </a:lnTo>
                  <a:lnTo>
                    <a:pt x="243560" y="4062920"/>
                  </a:lnTo>
                  <a:lnTo>
                    <a:pt x="244563" y="4059936"/>
                  </a:lnTo>
                  <a:close/>
                </a:path>
                <a:path w="713105" h="5411470">
                  <a:moveTo>
                    <a:pt x="244563" y="1955939"/>
                  </a:moveTo>
                  <a:lnTo>
                    <a:pt x="207810" y="1943265"/>
                  </a:lnTo>
                  <a:lnTo>
                    <a:pt x="207530" y="1942693"/>
                  </a:lnTo>
                  <a:lnTo>
                    <a:pt x="207098" y="1942274"/>
                  </a:lnTo>
                  <a:lnTo>
                    <a:pt x="205625" y="1934870"/>
                  </a:lnTo>
                  <a:lnTo>
                    <a:pt x="204177" y="1927504"/>
                  </a:lnTo>
                  <a:lnTo>
                    <a:pt x="197256" y="1913216"/>
                  </a:lnTo>
                  <a:lnTo>
                    <a:pt x="187845" y="1900212"/>
                  </a:lnTo>
                  <a:lnTo>
                    <a:pt x="177469" y="1889290"/>
                  </a:lnTo>
                  <a:lnTo>
                    <a:pt x="175615" y="1887575"/>
                  </a:lnTo>
                  <a:lnTo>
                    <a:pt x="171627" y="1888578"/>
                  </a:lnTo>
                  <a:lnTo>
                    <a:pt x="171704" y="1889290"/>
                  </a:lnTo>
                  <a:lnTo>
                    <a:pt x="171919" y="1891563"/>
                  </a:lnTo>
                  <a:lnTo>
                    <a:pt x="174244" y="1903399"/>
                  </a:lnTo>
                  <a:lnTo>
                    <a:pt x="178219" y="1914766"/>
                  </a:lnTo>
                  <a:lnTo>
                    <a:pt x="183857" y="1925358"/>
                  </a:lnTo>
                  <a:lnTo>
                    <a:pt x="191147" y="1934870"/>
                  </a:lnTo>
                  <a:lnTo>
                    <a:pt x="177596" y="1926564"/>
                  </a:lnTo>
                  <a:lnTo>
                    <a:pt x="175069" y="1924748"/>
                  </a:lnTo>
                  <a:lnTo>
                    <a:pt x="164706" y="1917306"/>
                  </a:lnTo>
                  <a:lnTo>
                    <a:pt x="158559" y="1912213"/>
                  </a:lnTo>
                  <a:lnTo>
                    <a:pt x="152425" y="1907146"/>
                  </a:lnTo>
                  <a:lnTo>
                    <a:pt x="140728" y="1896122"/>
                  </a:lnTo>
                  <a:lnTo>
                    <a:pt x="141008" y="1895690"/>
                  </a:lnTo>
                  <a:lnTo>
                    <a:pt x="141147" y="1895119"/>
                  </a:lnTo>
                  <a:lnTo>
                    <a:pt x="141071" y="1891563"/>
                  </a:lnTo>
                  <a:lnTo>
                    <a:pt x="140982" y="1888578"/>
                  </a:lnTo>
                  <a:lnTo>
                    <a:pt x="140868" y="1884692"/>
                  </a:lnTo>
                  <a:lnTo>
                    <a:pt x="128778" y="1841601"/>
                  </a:lnTo>
                  <a:lnTo>
                    <a:pt x="116509" y="1829460"/>
                  </a:lnTo>
                  <a:lnTo>
                    <a:pt x="114084" y="1830743"/>
                  </a:lnTo>
                  <a:lnTo>
                    <a:pt x="124206" y="1877745"/>
                  </a:lnTo>
                  <a:lnTo>
                    <a:pt x="121640" y="1874761"/>
                  </a:lnTo>
                  <a:lnTo>
                    <a:pt x="116789" y="1868487"/>
                  </a:lnTo>
                  <a:lnTo>
                    <a:pt x="105562" y="1852980"/>
                  </a:lnTo>
                  <a:lnTo>
                    <a:pt x="103593" y="1849970"/>
                  </a:lnTo>
                  <a:lnTo>
                    <a:pt x="95021" y="1836864"/>
                  </a:lnTo>
                  <a:lnTo>
                    <a:pt x="91846" y="1831454"/>
                  </a:lnTo>
                  <a:lnTo>
                    <a:pt x="85242" y="1820214"/>
                  </a:lnTo>
                  <a:lnTo>
                    <a:pt x="76339" y="1803107"/>
                  </a:lnTo>
                  <a:lnTo>
                    <a:pt x="76479" y="1802828"/>
                  </a:lnTo>
                  <a:lnTo>
                    <a:pt x="76631" y="1802396"/>
                  </a:lnTo>
                  <a:lnTo>
                    <a:pt x="76339" y="1801545"/>
                  </a:lnTo>
                  <a:lnTo>
                    <a:pt x="76339" y="1801114"/>
                  </a:lnTo>
                  <a:lnTo>
                    <a:pt x="76200" y="1800694"/>
                  </a:lnTo>
                  <a:lnTo>
                    <a:pt x="76631" y="1800542"/>
                  </a:lnTo>
                  <a:lnTo>
                    <a:pt x="77203" y="1800263"/>
                  </a:lnTo>
                  <a:lnTo>
                    <a:pt x="77482" y="1799691"/>
                  </a:lnTo>
                  <a:lnTo>
                    <a:pt x="83769" y="1785594"/>
                  </a:lnTo>
                  <a:lnTo>
                    <a:pt x="85255" y="1782241"/>
                  </a:lnTo>
                  <a:lnTo>
                    <a:pt x="88011" y="1762658"/>
                  </a:lnTo>
                  <a:lnTo>
                    <a:pt x="86880" y="1742643"/>
                  </a:lnTo>
                  <a:lnTo>
                    <a:pt x="83032" y="1723923"/>
                  </a:lnTo>
                  <a:lnTo>
                    <a:pt x="82321" y="1721205"/>
                  </a:lnTo>
                  <a:lnTo>
                    <a:pt x="78765" y="1721065"/>
                  </a:lnTo>
                  <a:lnTo>
                    <a:pt x="78663" y="1721205"/>
                  </a:lnTo>
                  <a:lnTo>
                    <a:pt x="66217" y="1762658"/>
                  </a:lnTo>
                  <a:lnTo>
                    <a:pt x="66128" y="1769516"/>
                  </a:lnTo>
                  <a:lnTo>
                    <a:pt x="68364" y="1785594"/>
                  </a:lnTo>
                  <a:lnTo>
                    <a:pt x="63030" y="1772107"/>
                  </a:lnTo>
                  <a:lnTo>
                    <a:pt x="58381" y="1758391"/>
                  </a:lnTo>
                  <a:lnTo>
                    <a:pt x="58293" y="1758099"/>
                  </a:lnTo>
                  <a:lnTo>
                    <a:pt x="54444" y="1744446"/>
                  </a:lnTo>
                  <a:lnTo>
                    <a:pt x="54114" y="1742998"/>
                  </a:lnTo>
                  <a:lnTo>
                    <a:pt x="54038" y="1742643"/>
                  </a:lnTo>
                  <a:lnTo>
                    <a:pt x="51231" y="1730108"/>
                  </a:lnTo>
                  <a:lnTo>
                    <a:pt x="49733" y="1722488"/>
                  </a:lnTo>
                  <a:lnTo>
                    <a:pt x="49631" y="1721827"/>
                  </a:lnTo>
                  <a:lnTo>
                    <a:pt x="49530" y="1721065"/>
                  </a:lnTo>
                  <a:lnTo>
                    <a:pt x="48564" y="1714373"/>
                  </a:lnTo>
                  <a:lnTo>
                    <a:pt x="47993" y="1706397"/>
                  </a:lnTo>
                  <a:lnTo>
                    <a:pt x="48996" y="1706397"/>
                  </a:lnTo>
                  <a:lnTo>
                    <a:pt x="49428" y="1706118"/>
                  </a:lnTo>
                  <a:lnTo>
                    <a:pt x="81267" y="1660042"/>
                  </a:lnTo>
                  <a:lnTo>
                    <a:pt x="85737" y="1639023"/>
                  </a:lnTo>
                  <a:lnTo>
                    <a:pt x="82473" y="1636458"/>
                  </a:lnTo>
                  <a:lnTo>
                    <a:pt x="53162" y="1674622"/>
                  </a:lnTo>
                  <a:lnTo>
                    <a:pt x="47282" y="1688312"/>
                  </a:lnTo>
                  <a:lnTo>
                    <a:pt x="48806" y="1666189"/>
                  </a:lnTo>
                  <a:lnTo>
                    <a:pt x="52603" y="1644548"/>
                  </a:lnTo>
                  <a:lnTo>
                    <a:pt x="56222" y="1631619"/>
                  </a:lnTo>
                  <a:lnTo>
                    <a:pt x="58521" y="1623364"/>
                  </a:lnTo>
                  <a:lnTo>
                    <a:pt x="66370" y="1602701"/>
                  </a:lnTo>
                  <a:lnTo>
                    <a:pt x="66802" y="1603133"/>
                  </a:lnTo>
                  <a:lnTo>
                    <a:pt x="67513" y="1603413"/>
                  </a:lnTo>
                  <a:lnTo>
                    <a:pt x="68224" y="1603413"/>
                  </a:lnTo>
                  <a:lnTo>
                    <a:pt x="71183" y="1602701"/>
                  </a:lnTo>
                  <a:lnTo>
                    <a:pt x="86207" y="1599095"/>
                  </a:lnTo>
                  <a:lnTo>
                    <a:pt x="117208" y="1575777"/>
                  </a:lnTo>
                  <a:lnTo>
                    <a:pt x="129755" y="1558836"/>
                  </a:lnTo>
                  <a:lnTo>
                    <a:pt x="127330" y="1555559"/>
                  </a:lnTo>
                  <a:lnTo>
                    <a:pt x="87299" y="1574444"/>
                  </a:lnTo>
                  <a:lnTo>
                    <a:pt x="76060" y="1582623"/>
                  </a:lnTo>
                  <a:lnTo>
                    <a:pt x="86766" y="1563687"/>
                  </a:lnTo>
                  <a:lnTo>
                    <a:pt x="94576" y="1551711"/>
                  </a:lnTo>
                  <a:lnTo>
                    <a:pt x="98704" y="1545386"/>
                  </a:lnTo>
                  <a:lnTo>
                    <a:pt x="111709" y="1527759"/>
                  </a:lnTo>
                  <a:lnTo>
                    <a:pt x="125628" y="1510830"/>
                  </a:lnTo>
                  <a:lnTo>
                    <a:pt x="125768" y="1510830"/>
                  </a:lnTo>
                  <a:lnTo>
                    <a:pt x="144640" y="1501914"/>
                  </a:lnTo>
                  <a:lnTo>
                    <a:pt x="175818" y="1468107"/>
                  </a:lnTo>
                  <a:lnTo>
                    <a:pt x="180606" y="1456702"/>
                  </a:lnTo>
                  <a:lnTo>
                    <a:pt x="179946" y="1456423"/>
                  </a:lnTo>
                  <a:lnTo>
                    <a:pt x="176326" y="1454861"/>
                  </a:lnTo>
                  <a:lnTo>
                    <a:pt x="173774" y="1456423"/>
                  </a:lnTo>
                  <a:lnTo>
                    <a:pt x="173482" y="1456283"/>
                  </a:lnTo>
                  <a:lnTo>
                    <a:pt x="172910" y="1456283"/>
                  </a:lnTo>
                  <a:lnTo>
                    <a:pt x="164934" y="1457807"/>
                  </a:lnTo>
                  <a:lnTo>
                    <a:pt x="157480" y="1460500"/>
                  </a:lnTo>
                  <a:lnTo>
                    <a:pt x="150583" y="1464386"/>
                  </a:lnTo>
                  <a:lnTo>
                    <a:pt x="147840" y="1466634"/>
                  </a:lnTo>
                  <a:lnTo>
                    <a:pt x="147840" y="1475790"/>
                  </a:lnTo>
                  <a:lnTo>
                    <a:pt x="147421" y="1476654"/>
                  </a:lnTo>
                  <a:lnTo>
                    <a:pt x="147129" y="1477365"/>
                  </a:lnTo>
                  <a:lnTo>
                    <a:pt x="146710" y="1478216"/>
                  </a:lnTo>
                  <a:lnTo>
                    <a:pt x="144716" y="1479918"/>
                  </a:lnTo>
                  <a:lnTo>
                    <a:pt x="143713" y="1480921"/>
                  </a:lnTo>
                  <a:lnTo>
                    <a:pt x="144995" y="1479067"/>
                  </a:lnTo>
                  <a:lnTo>
                    <a:pt x="146418" y="1477365"/>
                  </a:lnTo>
                  <a:lnTo>
                    <a:pt x="147840" y="1475790"/>
                  </a:lnTo>
                  <a:lnTo>
                    <a:pt x="147840" y="1466634"/>
                  </a:lnTo>
                  <a:lnTo>
                    <a:pt x="144284" y="1469529"/>
                  </a:lnTo>
                  <a:lnTo>
                    <a:pt x="138518" y="1476425"/>
                  </a:lnTo>
                  <a:lnTo>
                    <a:pt x="133819" y="1484033"/>
                  </a:lnTo>
                  <a:lnTo>
                    <a:pt x="129540" y="1491945"/>
                  </a:lnTo>
                  <a:lnTo>
                    <a:pt x="125056" y="1499717"/>
                  </a:lnTo>
                  <a:lnTo>
                    <a:pt x="114300" y="1511896"/>
                  </a:lnTo>
                  <a:lnTo>
                    <a:pt x="104063" y="1524647"/>
                  </a:lnTo>
                  <a:lnTo>
                    <a:pt x="94386" y="1537944"/>
                  </a:lnTo>
                  <a:lnTo>
                    <a:pt x="85318" y="1551711"/>
                  </a:lnTo>
                  <a:lnTo>
                    <a:pt x="87871" y="1531670"/>
                  </a:lnTo>
                  <a:lnTo>
                    <a:pt x="89611" y="1511896"/>
                  </a:lnTo>
                  <a:lnTo>
                    <a:pt x="89535" y="1492250"/>
                  </a:lnTo>
                  <a:lnTo>
                    <a:pt x="89408" y="1490319"/>
                  </a:lnTo>
                  <a:lnTo>
                    <a:pt x="86309" y="1471231"/>
                  </a:lnTo>
                  <a:lnTo>
                    <a:pt x="85458" y="1468107"/>
                  </a:lnTo>
                  <a:lnTo>
                    <a:pt x="81610" y="1468107"/>
                  </a:lnTo>
                  <a:lnTo>
                    <a:pt x="80048" y="1470380"/>
                  </a:lnTo>
                  <a:lnTo>
                    <a:pt x="68986" y="1492250"/>
                  </a:lnTo>
                  <a:lnTo>
                    <a:pt x="64782" y="1516265"/>
                  </a:lnTo>
                  <a:lnTo>
                    <a:pt x="67932" y="1540306"/>
                  </a:lnTo>
                  <a:lnTo>
                    <a:pt x="78905" y="1562252"/>
                  </a:lnTo>
                  <a:lnTo>
                    <a:pt x="69926" y="1578978"/>
                  </a:lnTo>
                  <a:lnTo>
                    <a:pt x="62026" y="1596186"/>
                  </a:lnTo>
                  <a:lnTo>
                    <a:pt x="55308" y="1613763"/>
                  </a:lnTo>
                  <a:lnTo>
                    <a:pt x="49847" y="1631619"/>
                  </a:lnTo>
                  <a:lnTo>
                    <a:pt x="49326" y="1623364"/>
                  </a:lnTo>
                  <a:lnTo>
                    <a:pt x="48780" y="1616329"/>
                  </a:lnTo>
                  <a:lnTo>
                    <a:pt x="48082" y="1608721"/>
                  </a:lnTo>
                  <a:lnTo>
                    <a:pt x="47282" y="1601139"/>
                  </a:lnTo>
                  <a:lnTo>
                    <a:pt x="47193" y="1599095"/>
                  </a:lnTo>
                  <a:lnTo>
                    <a:pt x="39446" y="1575066"/>
                  </a:lnTo>
                  <a:lnTo>
                    <a:pt x="38176" y="1575777"/>
                  </a:lnTo>
                  <a:lnTo>
                    <a:pt x="27190" y="1591678"/>
                  </a:lnTo>
                  <a:lnTo>
                    <a:pt x="26009" y="1614487"/>
                  </a:lnTo>
                  <a:lnTo>
                    <a:pt x="32537" y="1637030"/>
                  </a:lnTo>
                  <a:lnTo>
                    <a:pt x="44716" y="1652130"/>
                  </a:lnTo>
                  <a:lnTo>
                    <a:pt x="44869" y="1652270"/>
                  </a:lnTo>
                  <a:lnTo>
                    <a:pt x="45288" y="1652270"/>
                  </a:lnTo>
                  <a:lnTo>
                    <a:pt x="43243" y="1666189"/>
                  </a:lnTo>
                  <a:lnTo>
                    <a:pt x="42049" y="1680159"/>
                  </a:lnTo>
                  <a:lnTo>
                    <a:pt x="41884" y="1688312"/>
                  </a:lnTo>
                  <a:lnTo>
                    <a:pt x="42011" y="1699272"/>
                  </a:lnTo>
                  <a:lnTo>
                    <a:pt x="42087" y="1700847"/>
                  </a:lnTo>
                  <a:lnTo>
                    <a:pt x="42214" y="1703412"/>
                  </a:lnTo>
                  <a:lnTo>
                    <a:pt x="42341" y="1706118"/>
                  </a:lnTo>
                  <a:lnTo>
                    <a:pt x="42443" y="1708962"/>
                  </a:lnTo>
                  <a:lnTo>
                    <a:pt x="42583" y="1709242"/>
                  </a:lnTo>
                  <a:lnTo>
                    <a:pt x="43154" y="1715935"/>
                  </a:lnTo>
                  <a:lnTo>
                    <a:pt x="44005" y="1722488"/>
                  </a:lnTo>
                  <a:lnTo>
                    <a:pt x="45288" y="1729181"/>
                  </a:lnTo>
                  <a:lnTo>
                    <a:pt x="46151" y="1733892"/>
                  </a:lnTo>
                  <a:lnTo>
                    <a:pt x="48425" y="1742998"/>
                  </a:lnTo>
                  <a:lnTo>
                    <a:pt x="44361" y="1736509"/>
                  </a:lnTo>
                  <a:lnTo>
                    <a:pt x="39992" y="1730108"/>
                  </a:lnTo>
                  <a:lnTo>
                    <a:pt x="12382" y="1702231"/>
                  </a:lnTo>
                  <a:lnTo>
                    <a:pt x="1993" y="1698561"/>
                  </a:lnTo>
                  <a:lnTo>
                    <a:pt x="0" y="1700847"/>
                  </a:lnTo>
                  <a:lnTo>
                    <a:pt x="18046" y="1737893"/>
                  </a:lnTo>
                  <a:lnTo>
                    <a:pt x="50850" y="1758391"/>
                  </a:lnTo>
                  <a:lnTo>
                    <a:pt x="51562" y="1758530"/>
                  </a:lnTo>
                  <a:lnTo>
                    <a:pt x="52133" y="1758391"/>
                  </a:lnTo>
                  <a:lnTo>
                    <a:pt x="52552" y="1758099"/>
                  </a:lnTo>
                  <a:lnTo>
                    <a:pt x="52654" y="1758391"/>
                  </a:lnTo>
                  <a:lnTo>
                    <a:pt x="52705" y="1758530"/>
                  </a:lnTo>
                  <a:lnTo>
                    <a:pt x="59080" y="1777072"/>
                  </a:lnTo>
                  <a:lnTo>
                    <a:pt x="66814" y="1795691"/>
                  </a:lnTo>
                  <a:lnTo>
                    <a:pt x="75653" y="1813839"/>
                  </a:lnTo>
                  <a:lnTo>
                    <a:pt x="85458" y="1831454"/>
                  </a:lnTo>
                  <a:lnTo>
                    <a:pt x="79908" y="1826895"/>
                  </a:lnTo>
                  <a:lnTo>
                    <a:pt x="74066" y="1822767"/>
                  </a:lnTo>
                  <a:lnTo>
                    <a:pt x="60934" y="1815541"/>
                  </a:lnTo>
                  <a:lnTo>
                    <a:pt x="53301" y="1811997"/>
                  </a:lnTo>
                  <a:lnTo>
                    <a:pt x="45402" y="1809915"/>
                  </a:lnTo>
                  <a:lnTo>
                    <a:pt x="37744" y="1810524"/>
                  </a:lnTo>
                  <a:lnTo>
                    <a:pt x="36029" y="1811083"/>
                  </a:lnTo>
                  <a:lnTo>
                    <a:pt x="34747" y="1812937"/>
                  </a:lnTo>
                  <a:lnTo>
                    <a:pt x="35318" y="1814652"/>
                  </a:lnTo>
                  <a:lnTo>
                    <a:pt x="44742" y="1832127"/>
                  </a:lnTo>
                  <a:lnTo>
                    <a:pt x="59131" y="1844636"/>
                  </a:lnTo>
                  <a:lnTo>
                    <a:pt x="58940" y="1844636"/>
                  </a:lnTo>
                  <a:lnTo>
                    <a:pt x="77241" y="1851164"/>
                  </a:lnTo>
                  <a:lnTo>
                    <a:pt x="96989" y="1849970"/>
                  </a:lnTo>
                  <a:lnTo>
                    <a:pt x="97142" y="1849970"/>
                  </a:lnTo>
                  <a:lnTo>
                    <a:pt x="123482" y="1885099"/>
                  </a:lnTo>
                  <a:lnTo>
                    <a:pt x="149694" y="1912213"/>
                  </a:lnTo>
                  <a:lnTo>
                    <a:pt x="137312" y="1907349"/>
                  </a:lnTo>
                  <a:lnTo>
                    <a:pt x="124117" y="1904530"/>
                  </a:lnTo>
                  <a:lnTo>
                    <a:pt x="110769" y="1903526"/>
                  </a:lnTo>
                  <a:lnTo>
                    <a:pt x="97993" y="1904098"/>
                  </a:lnTo>
                  <a:lnTo>
                    <a:pt x="95288" y="1904377"/>
                  </a:lnTo>
                  <a:lnTo>
                    <a:pt x="95211" y="1904530"/>
                  </a:lnTo>
                  <a:lnTo>
                    <a:pt x="93573" y="1907514"/>
                  </a:lnTo>
                  <a:lnTo>
                    <a:pt x="95719" y="1909648"/>
                  </a:lnTo>
                  <a:lnTo>
                    <a:pt x="110604" y="1920836"/>
                  </a:lnTo>
                  <a:lnTo>
                    <a:pt x="127774" y="1927504"/>
                  </a:lnTo>
                  <a:lnTo>
                    <a:pt x="146113" y="1929142"/>
                  </a:lnTo>
                  <a:lnTo>
                    <a:pt x="164363" y="1925180"/>
                  </a:lnTo>
                  <a:lnTo>
                    <a:pt x="164655" y="1925040"/>
                  </a:lnTo>
                  <a:lnTo>
                    <a:pt x="164934" y="1924748"/>
                  </a:lnTo>
                  <a:lnTo>
                    <a:pt x="182499" y="1936648"/>
                  </a:lnTo>
                  <a:lnTo>
                    <a:pt x="201206" y="1946478"/>
                  </a:lnTo>
                  <a:lnTo>
                    <a:pt x="221005" y="1953831"/>
                  </a:lnTo>
                  <a:lnTo>
                    <a:pt x="241858" y="1958365"/>
                  </a:lnTo>
                  <a:lnTo>
                    <a:pt x="243560" y="1958936"/>
                  </a:lnTo>
                  <a:lnTo>
                    <a:pt x="244563" y="1955939"/>
                  </a:lnTo>
                  <a:close/>
                </a:path>
                <a:path w="713105" h="5411470">
                  <a:moveTo>
                    <a:pt x="244563" y="501091"/>
                  </a:moveTo>
                  <a:lnTo>
                    <a:pt x="207810" y="488416"/>
                  </a:lnTo>
                  <a:lnTo>
                    <a:pt x="207530" y="487845"/>
                  </a:lnTo>
                  <a:lnTo>
                    <a:pt x="207098" y="487413"/>
                  </a:lnTo>
                  <a:lnTo>
                    <a:pt x="205625" y="480009"/>
                  </a:lnTo>
                  <a:lnTo>
                    <a:pt x="204177" y="472643"/>
                  </a:lnTo>
                  <a:lnTo>
                    <a:pt x="197256" y="458355"/>
                  </a:lnTo>
                  <a:lnTo>
                    <a:pt x="187845" y="445350"/>
                  </a:lnTo>
                  <a:lnTo>
                    <a:pt x="177469" y="434428"/>
                  </a:lnTo>
                  <a:lnTo>
                    <a:pt x="175615" y="432714"/>
                  </a:lnTo>
                  <a:lnTo>
                    <a:pt x="171627" y="433717"/>
                  </a:lnTo>
                  <a:lnTo>
                    <a:pt x="171704" y="434428"/>
                  </a:lnTo>
                  <a:lnTo>
                    <a:pt x="171919" y="436702"/>
                  </a:lnTo>
                  <a:lnTo>
                    <a:pt x="174244" y="448538"/>
                  </a:lnTo>
                  <a:lnTo>
                    <a:pt x="178219" y="459905"/>
                  </a:lnTo>
                  <a:lnTo>
                    <a:pt x="183857" y="470496"/>
                  </a:lnTo>
                  <a:lnTo>
                    <a:pt x="191147" y="480009"/>
                  </a:lnTo>
                  <a:lnTo>
                    <a:pt x="177596" y="471716"/>
                  </a:lnTo>
                  <a:lnTo>
                    <a:pt x="175069" y="469900"/>
                  </a:lnTo>
                  <a:lnTo>
                    <a:pt x="164706" y="462457"/>
                  </a:lnTo>
                  <a:lnTo>
                    <a:pt x="158559" y="457365"/>
                  </a:lnTo>
                  <a:lnTo>
                    <a:pt x="152425" y="452285"/>
                  </a:lnTo>
                  <a:lnTo>
                    <a:pt x="140728" y="441261"/>
                  </a:lnTo>
                  <a:lnTo>
                    <a:pt x="141008" y="440842"/>
                  </a:lnTo>
                  <a:lnTo>
                    <a:pt x="141147" y="440270"/>
                  </a:lnTo>
                  <a:lnTo>
                    <a:pt x="141071" y="436702"/>
                  </a:lnTo>
                  <a:lnTo>
                    <a:pt x="140982" y="433717"/>
                  </a:lnTo>
                  <a:lnTo>
                    <a:pt x="140868" y="429844"/>
                  </a:lnTo>
                  <a:lnTo>
                    <a:pt x="128778" y="386753"/>
                  </a:lnTo>
                  <a:lnTo>
                    <a:pt x="116509" y="374599"/>
                  </a:lnTo>
                  <a:lnTo>
                    <a:pt x="114084" y="375881"/>
                  </a:lnTo>
                  <a:lnTo>
                    <a:pt x="124206" y="422884"/>
                  </a:lnTo>
                  <a:lnTo>
                    <a:pt x="121640" y="419900"/>
                  </a:lnTo>
                  <a:lnTo>
                    <a:pt x="116789" y="413626"/>
                  </a:lnTo>
                  <a:lnTo>
                    <a:pt x="105562" y="398132"/>
                  </a:lnTo>
                  <a:lnTo>
                    <a:pt x="103593" y="395109"/>
                  </a:lnTo>
                  <a:lnTo>
                    <a:pt x="95021" y="382016"/>
                  </a:lnTo>
                  <a:lnTo>
                    <a:pt x="91846" y="376593"/>
                  </a:lnTo>
                  <a:lnTo>
                    <a:pt x="85242" y="365353"/>
                  </a:lnTo>
                  <a:lnTo>
                    <a:pt x="76339" y="348259"/>
                  </a:lnTo>
                  <a:lnTo>
                    <a:pt x="76479" y="347967"/>
                  </a:lnTo>
                  <a:lnTo>
                    <a:pt x="76631" y="347535"/>
                  </a:lnTo>
                  <a:lnTo>
                    <a:pt x="76339" y="346684"/>
                  </a:lnTo>
                  <a:lnTo>
                    <a:pt x="76339" y="346265"/>
                  </a:lnTo>
                  <a:lnTo>
                    <a:pt x="76200" y="345833"/>
                  </a:lnTo>
                  <a:lnTo>
                    <a:pt x="76631" y="345694"/>
                  </a:lnTo>
                  <a:lnTo>
                    <a:pt x="77203" y="345401"/>
                  </a:lnTo>
                  <a:lnTo>
                    <a:pt x="77482" y="344830"/>
                  </a:lnTo>
                  <a:lnTo>
                    <a:pt x="83769" y="330733"/>
                  </a:lnTo>
                  <a:lnTo>
                    <a:pt x="85255" y="327380"/>
                  </a:lnTo>
                  <a:lnTo>
                    <a:pt x="88011" y="307797"/>
                  </a:lnTo>
                  <a:lnTo>
                    <a:pt x="86880" y="287794"/>
                  </a:lnTo>
                  <a:lnTo>
                    <a:pt x="83032" y="269062"/>
                  </a:lnTo>
                  <a:lnTo>
                    <a:pt x="82321" y="266357"/>
                  </a:lnTo>
                  <a:lnTo>
                    <a:pt x="78765" y="266204"/>
                  </a:lnTo>
                  <a:lnTo>
                    <a:pt x="78663" y="266357"/>
                  </a:lnTo>
                  <a:lnTo>
                    <a:pt x="66217" y="307797"/>
                  </a:lnTo>
                  <a:lnTo>
                    <a:pt x="66128" y="314655"/>
                  </a:lnTo>
                  <a:lnTo>
                    <a:pt x="68364" y="330733"/>
                  </a:lnTo>
                  <a:lnTo>
                    <a:pt x="63030" y="317246"/>
                  </a:lnTo>
                  <a:lnTo>
                    <a:pt x="58381" y="303530"/>
                  </a:lnTo>
                  <a:lnTo>
                    <a:pt x="58293" y="303237"/>
                  </a:lnTo>
                  <a:lnTo>
                    <a:pt x="54444" y="289598"/>
                  </a:lnTo>
                  <a:lnTo>
                    <a:pt x="54114" y="288150"/>
                  </a:lnTo>
                  <a:lnTo>
                    <a:pt x="54038" y="287794"/>
                  </a:lnTo>
                  <a:lnTo>
                    <a:pt x="51231" y="275259"/>
                  </a:lnTo>
                  <a:lnTo>
                    <a:pt x="49733" y="267639"/>
                  </a:lnTo>
                  <a:lnTo>
                    <a:pt x="49631" y="266979"/>
                  </a:lnTo>
                  <a:lnTo>
                    <a:pt x="49530" y="266204"/>
                  </a:lnTo>
                  <a:lnTo>
                    <a:pt x="48564" y="259511"/>
                  </a:lnTo>
                  <a:lnTo>
                    <a:pt x="47993" y="251536"/>
                  </a:lnTo>
                  <a:lnTo>
                    <a:pt x="48996" y="251536"/>
                  </a:lnTo>
                  <a:lnTo>
                    <a:pt x="49428" y="251256"/>
                  </a:lnTo>
                  <a:lnTo>
                    <a:pt x="81267" y="205181"/>
                  </a:lnTo>
                  <a:lnTo>
                    <a:pt x="85737" y="184162"/>
                  </a:lnTo>
                  <a:lnTo>
                    <a:pt x="82473" y="181597"/>
                  </a:lnTo>
                  <a:lnTo>
                    <a:pt x="53162" y="219760"/>
                  </a:lnTo>
                  <a:lnTo>
                    <a:pt x="47282" y="233451"/>
                  </a:lnTo>
                  <a:lnTo>
                    <a:pt x="48806" y="211328"/>
                  </a:lnTo>
                  <a:lnTo>
                    <a:pt x="52603" y="189687"/>
                  </a:lnTo>
                  <a:lnTo>
                    <a:pt x="56222" y="176758"/>
                  </a:lnTo>
                  <a:lnTo>
                    <a:pt x="58521" y="168516"/>
                  </a:lnTo>
                  <a:lnTo>
                    <a:pt x="66370" y="147840"/>
                  </a:lnTo>
                  <a:lnTo>
                    <a:pt x="66802" y="148272"/>
                  </a:lnTo>
                  <a:lnTo>
                    <a:pt x="67513" y="148564"/>
                  </a:lnTo>
                  <a:lnTo>
                    <a:pt x="68224" y="148564"/>
                  </a:lnTo>
                  <a:lnTo>
                    <a:pt x="71183" y="147840"/>
                  </a:lnTo>
                  <a:lnTo>
                    <a:pt x="86207" y="144233"/>
                  </a:lnTo>
                  <a:lnTo>
                    <a:pt x="102819" y="134353"/>
                  </a:lnTo>
                  <a:lnTo>
                    <a:pt x="109893" y="127762"/>
                  </a:lnTo>
                  <a:lnTo>
                    <a:pt x="116624" y="121500"/>
                  </a:lnTo>
                  <a:lnTo>
                    <a:pt x="117208" y="120929"/>
                  </a:lnTo>
                  <a:lnTo>
                    <a:pt x="128333" y="106260"/>
                  </a:lnTo>
                  <a:lnTo>
                    <a:pt x="129755" y="103974"/>
                  </a:lnTo>
                  <a:lnTo>
                    <a:pt x="127330" y="100698"/>
                  </a:lnTo>
                  <a:lnTo>
                    <a:pt x="87299" y="119583"/>
                  </a:lnTo>
                  <a:lnTo>
                    <a:pt x="76060" y="127762"/>
                  </a:lnTo>
                  <a:lnTo>
                    <a:pt x="86766" y="108839"/>
                  </a:lnTo>
                  <a:lnTo>
                    <a:pt x="94576" y="96850"/>
                  </a:lnTo>
                  <a:lnTo>
                    <a:pt x="98704" y="90538"/>
                  </a:lnTo>
                  <a:lnTo>
                    <a:pt x="111709" y="72898"/>
                  </a:lnTo>
                  <a:lnTo>
                    <a:pt x="125628" y="55968"/>
                  </a:lnTo>
                  <a:lnTo>
                    <a:pt x="125768" y="55968"/>
                  </a:lnTo>
                  <a:lnTo>
                    <a:pt x="144640" y="47053"/>
                  </a:lnTo>
                  <a:lnTo>
                    <a:pt x="175818" y="13246"/>
                  </a:lnTo>
                  <a:lnTo>
                    <a:pt x="180606" y="1854"/>
                  </a:lnTo>
                  <a:lnTo>
                    <a:pt x="179946" y="1562"/>
                  </a:lnTo>
                  <a:lnTo>
                    <a:pt x="176326" y="0"/>
                  </a:lnTo>
                  <a:lnTo>
                    <a:pt x="173774" y="1562"/>
                  </a:lnTo>
                  <a:lnTo>
                    <a:pt x="173482" y="1422"/>
                  </a:lnTo>
                  <a:lnTo>
                    <a:pt x="172910" y="1422"/>
                  </a:lnTo>
                  <a:lnTo>
                    <a:pt x="164934" y="2946"/>
                  </a:lnTo>
                  <a:lnTo>
                    <a:pt x="157480" y="5638"/>
                  </a:lnTo>
                  <a:lnTo>
                    <a:pt x="150583" y="9537"/>
                  </a:lnTo>
                  <a:lnTo>
                    <a:pt x="147840" y="11772"/>
                  </a:lnTo>
                  <a:lnTo>
                    <a:pt x="147840" y="20942"/>
                  </a:lnTo>
                  <a:lnTo>
                    <a:pt x="147421" y="21793"/>
                  </a:lnTo>
                  <a:lnTo>
                    <a:pt x="147129" y="22504"/>
                  </a:lnTo>
                  <a:lnTo>
                    <a:pt x="146710" y="23355"/>
                  </a:lnTo>
                  <a:lnTo>
                    <a:pt x="144716" y="25069"/>
                  </a:lnTo>
                  <a:lnTo>
                    <a:pt x="143713" y="26060"/>
                  </a:lnTo>
                  <a:lnTo>
                    <a:pt x="144995" y="24206"/>
                  </a:lnTo>
                  <a:lnTo>
                    <a:pt x="146418" y="22504"/>
                  </a:lnTo>
                  <a:lnTo>
                    <a:pt x="147840" y="20942"/>
                  </a:lnTo>
                  <a:lnTo>
                    <a:pt x="147840" y="11772"/>
                  </a:lnTo>
                  <a:lnTo>
                    <a:pt x="144284" y="14668"/>
                  </a:lnTo>
                  <a:lnTo>
                    <a:pt x="138518" y="21564"/>
                  </a:lnTo>
                  <a:lnTo>
                    <a:pt x="133819" y="29184"/>
                  </a:lnTo>
                  <a:lnTo>
                    <a:pt x="129540" y="37084"/>
                  </a:lnTo>
                  <a:lnTo>
                    <a:pt x="125056" y="44869"/>
                  </a:lnTo>
                  <a:lnTo>
                    <a:pt x="114300" y="57035"/>
                  </a:lnTo>
                  <a:lnTo>
                    <a:pt x="104063" y="69786"/>
                  </a:lnTo>
                  <a:lnTo>
                    <a:pt x="94386" y="83083"/>
                  </a:lnTo>
                  <a:lnTo>
                    <a:pt x="85318" y="96850"/>
                  </a:lnTo>
                  <a:lnTo>
                    <a:pt x="87871" y="76809"/>
                  </a:lnTo>
                  <a:lnTo>
                    <a:pt x="89611" y="57035"/>
                  </a:lnTo>
                  <a:lnTo>
                    <a:pt x="89535" y="37388"/>
                  </a:lnTo>
                  <a:lnTo>
                    <a:pt x="89408" y="35458"/>
                  </a:lnTo>
                  <a:lnTo>
                    <a:pt x="86309" y="16383"/>
                  </a:lnTo>
                  <a:lnTo>
                    <a:pt x="85458" y="13246"/>
                  </a:lnTo>
                  <a:lnTo>
                    <a:pt x="81610" y="13246"/>
                  </a:lnTo>
                  <a:lnTo>
                    <a:pt x="80048" y="15519"/>
                  </a:lnTo>
                  <a:lnTo>
                    <a:pt x="68986" y="37388"/>
                  </a:lnTo>
                  <a:lnTo>
                    <a:pt x="64782" y="61404"/>
                  </a:lnTo>
                  <a:lnTo>
                    <a:pt x="67932" y="85445"/>
                  </a:lnTo>
                  <a:lnTo>
                    <a:pt x="78905" y="107391"/>
                  </a:lnTo>
                  <a:lnTo>
                    <a:pt x="69926" y="124117"/>
                  </a:lnTo>
                  <a:lnTo>
                    <a:pt x="62026" y="141325"/>
                  </a:lnTo>
                  <a:lnTo>
                    <a:pt x="55308" y="158915"/>
                  </a:lnTo>
                  <a:lnTo>
                    <a:pt x="49847" y="176758"/>
                  </a:lnTo>
                  <a:lnTo>
                    <a:pt x="49326" y="168516"/>
                  </a:lnTo>
                  <a:lnTo>
                    <a:pt x="48780" y="161467"/>
                  </a:lnTo>
                  <a:lnTo>
                    <a:pt x="48082" y="153860"/>
                  </a:lnTo>
                  <a:lnTo>
                    <a:pt x="47282" y="146278"/>
                  </a:lnTo>
                  <a:lnTo>
                    <a:pt x="47193" y="144233"/>
                  </a:lnTo>
                  <a:lnTo>
                    <a:pt x="39446" y="120218"/>
                  </a:lnTo>
                  <a:lnTo>
                    <a:pt x="38176" y="120929"/>
                  </a:lnTo>
                  <a:lnTo>
                    <a:pt x="27190" y="136817"/>
                  </a:lnTo>
                  <a:lnTo>
                    <a:pt x="26009" y="159639"/>
                  </a:lnTo>
                  <a:lnTo>
                    <a:pt x="32537" y="182181"/>
                  </a:lnTo>
                  <a:lnTo>
                    <a:pt x="44716" y="197269"/>
                  </a:lnTo>
                  <a:lnTo>
                    <a:pt x="44869" y="197408"/>
                  </a:lnTo>
                  <a:lnTo>
                    <a:pt x="45288" y="197408"/>
                  </a:lnTo>
                  <a:lnTo>
                    <a:pt x="43243" y="211328"/>
                  </a:lnTo>
                  <a:lnTo>
                    <a:pt x="42049" y="225298"/>
                  </a:lnTo>
                  <a:lnTo>
                    <a:pt x="41884" y="233451"/>
                  </a:lnTo>
                  <a:lnTo>
                    <a:pt x="42011" y="244424"/>
                  </a:lnTo>
                  <a:lnTo>
                    <a:pt x="42087" y="245986"/>
                  </a:lnTo>
                  <a:lnTo>
                    <a:pt x="42214" y="248551"/>
                  </a:lnTo>
                  <a:lnTo>
                    <a:pt x="42341" y="251256"/>
                  </a:lnTo>
                  <a:lnTo>
                    <a:pt x="42443" y="254101"/>
                  </a:lnTo>
                  <a:lnTo>
                    <a:pt x="42583" y="254393"/>
                  </a:lnTo>
                  <a:lnTo>
                    <a:pt x="43154" y="261086"/>
                  </a:lnTo>
                  <a:lnTo>
                    <a:pt x="44005" y="267639"/>
                  </a:lnTo>
                  <a:lnTo>
                    <a:pt x="45288" y="274332"/>
                  </a:lnTo>
                  <a:lnTo>
                    <a:pt x="46151" y="279031"/>
                  </a:lnTo>
                  <a:lnTo>
                    <a:pt x="48425" y="288150"/>
                  </a:lnTo>
                  <a:lnTo>
                    <a:pt x="44361" y="281647"/>
                  </a:lnTo>
                  <a:lnTo>
                    <a:pt x="39992" y="275259"/>
                  </a:lnTo>
                  <a:lnTo>
                    <a:pt x="12382" y="247370"/>
                  </a:lnTo>
                  <a:lnTo>
                    <a:pt x="1993" y="243700"/>
                  </a:lnTo>
                  <a:lnTo>
                    <a:pt x="0" y="245986"/>
                  </a:lnTo>
                  <a:lnTo>
                    <a:pt x="18046" y="283032"/>
                  </a:lnTo>
                  <a:lnTo>
                    <a:pt x="50850" y="303530"/>
                  </a:lnTo>
                  <a:lnTo>
                    <a:pt x="51562" y="303669"/>
                  </a:lnTo>
                  <a:lnTo>
                    <a:pt x="52133" y="303530"/>
                  </a:lnTo>
                  <a:lnTo>
                    <a:pt x="52552" y="303237"/>
                  </a:lnTo>
                  <a:lnTo>
                    <a:pt x="52654" y="303530"/>
                  </a:lnTo>
                  <a:lnTo>
                    <a:pt x="52705" y="303669"/>
                  </a:lnTo>
                  <a:lnTo>
                    <a:pt x="59080" y="322211"/>
                  </a:lnTo>
                  <a:lnTo>
                    <a:pt x="66814" y="340829"/>
                  </a:lnTo>
                  <a:lnTo>
                    <a:pt x="75653" y="358990"/>
                  </a:lnTo>
                  <a:lnTo>
                    <a:pt x="85458" y="376593"/>
                  </a:lnTo>
                  <a:lnTo>
                    <a:pt x="79908" y="372046"/>
                  </a:lnTo>
                  <a:lnTo>
                    <a:pt x="74066" y="367906"/>
                  </a:lnTo>
                  <a:lnTo>
                    <a:pt x="60934" y="360692"/>
                  </a:lnTo>
                  <a:lnTo>
                    <a:pt x="53301" y="357136"/>
                  </a:lnTo>
                  <a:lnTo>
                    <a:pt x="45402" y="355053"/>
                  </a:lnTo>
                  <a:lnTo>
                    <a:pt x="37744" y="355663"/>
                  </a:lnTo>
                  <a:lnTo>
                    <a:pt x="36029" y="356235"/>
                  </a:lnTo>
                  <a:lnTo>
                    <a:pt x="34747" y="358076"/>
                  </a:lnTo>
                  <a:lnTo>
                    <a:pt x="35318" y="359791"/>
                  </a:lnTo>
                  <a:lnTo>
                    <a:pt x="44742" y="377266"/>
                  </a:lnTo>
                  <a:lnTo>
                    <a:pt x="59131" y="389775"/>
                  </a:lnTo>
                  <a:lnTo>
                    <a:pt x="58940" y="389775"/>
                  </a:lnTo>
                  <a:lnTo>
                    <a:pt x="77241" y="396303"/>
                  </a:lnTo>
                  <a:lnTo>
                    <a:pt x="96989" y="395109"/>
                  </a:lnTo>
                  <a:lnTo>
                    <a:pt x="97142" y="395109"/>
                  </a:lnTo>
                  <a:lnTo>
                    <a:pt x="123482" y="430237"/>
                  </a:lnTo>
                  <a:lnTo>
                    <a:pt x="149694" y="457365"/>
                  </a:lnTo>
                  <a:lnTo>
                    <a:pt x="137312" y="452488"/>
                  </a:lnTo>
                  <a:lnTo>
                    <a:pt x="124117" y="449668"/>
                  </a:lnTo>
                  <a:lnTo>
                    <a:pt x="110769" y="448665"/>
                  </a:lnTo>
                  <a:lnTo>
                    <a:pt x="97993" y="449237"/>
                  </a:lnTo>
                  <a:lnTo>
                    <a:pt x="95288" y="449529"/>
                  </a:lnTo>
                  <a:lnTo>
                    <a:pt x="95211" y="449668"/>
                  </a:lnTo>
                  <a:lnTo>
                    <a:pt x="93573" y="452653"/>
                  </a:lnTo>
                  <a:lnTo>
                    <a:pt x="95719" y="454799"/>
                  </a:lnTo>
                  <a:lnTo>
                    <a:pt x="110604" y="465975"/>
                  </a:lnTo>
                  <a:lnTo>
                    <a:pt x="127774" y="472643"/>
                  </a:lnTo>
                  <a:lnTo>
                    <a:pt x="146113" y="474281"/>
                  </a:lnTo>
                  <a:lnTo>
                    <a:pt x="164363" y="470319"/>
                  </a:lnTo>
                  <a:lnTo>
                    <a:pt x="164655" y="470179"/>
                  </a:lnTo>
                  <a:lnTo>
                    <a:pt x="164934" y="469900"/>
                  </a:lnTo>
                  <a:lnTo>
                    <a:pt x="182499" y="481799"/>
                  </a:lnTo>
                  <a:lnTo>
                    <a:pt x="201206" y="491617"/>
                  </a:lnTo>
                  <a:lnTo>
                    <a:pt x="221005" y="498983"/>
                  </a:lnTo>
                  <a:lnTo>
                    <a:pt x="241858" y="503504"/>
                  </a:lnTo>
                  <a:lnTo>
                    <a:pt x="243560" y="504075"/>
                  </a:lnTo>
                  <a:lnTo>
                    <a:pt x="244563" y="501091"/>
                  </a:lnTo>
                  <a:close/>
                </a:path>
                <a:path w="713105" h="5411470">
                  <a:moveTo>
                    <a:pt x="713028" y="5153520"/>
                  </a:moveTo>
                  <a:lnTo>
                    <a:pt x="710895" y="5150980"/>
                  </a:lnTo>
                  <a:lnTo>
                    <a:pt x="708329" y="5150980"/>
                  </a:lnTo>
                  <a:lnTo>
                    <a:pt x="677443" y="5176380"/>
                  </a:lnTo>
                  <a:lnTo>
                    <a:pt x="672896" y="5181460"/>
                  </a:lnTo>
                  <a:lnTo>
                    <a:pt x="668515" y="5187810"/>
                  </a:lnTo>
                  <a:lnTo>
                    <a:pt x="664464" y="5195430"/>
                  </a:lnTo>
                  <a:lnTo>
                    <a:pt x="665594" y="5190350"/>
                  </a:lnTo>
                  <a:lnTo>
                    <a:pt x="666597" y="5185270"/>
                  </a:lnTo>
                  <a:lnTo>
                    <a:pt x="667600" y="5181460"/>
                  </a:lnTo>
                  <a:lnTo>
                    <a:pt x="668870" y="5173840"/>
                  </a:lnTo>
                  <a:lnTo>
                    <a:pt x="669734" y="5167490"/>
                  </a:lnTo>
                  <a:lnTo>
                    <a:pt x="669848" y="5166220"/>
                  </a:lnTo>
                  <a:lnTo>
                    <a:pt x="670306" y="5161140"/>
                  </a:lnTo>
                  <a:lnTo>
                    <a:pt x="670445" y="5161140"/>
                  </a:lnTo>
                  <a:lnTo>
                    <a:pt x="670572" y="5157330"/>
                  </a:lnTo>
                  <a:lnTo>
                    <a:pt x="670687" y="5154790"/>
                  </a:lnTo>
                  <a:lnTo>
                    <a:pt x="670750" y="5153520"/>
                  </a:lnTo>
                  <a:lnTo>
                    <a:pt x="670877" y="5150980"/>
                  </a:lnTo>
                  <a:lnTo>
                    <a:pt x="671118" y="5145900"/>
                  </a:lnTo>
                  <a:lnTo>
                    <a:pt x="670991" y="5139550"/>
                  </a:lnTo>
                  <a:lnTo>
                    <a:pt x="670839" y="5131930"/>
                  </a:lnTo>
                  <a:lnTo>
                    <a:pt x="669645" y="5117960"/>
                  </a:lnTo>
                  <a:lnTo>
                    <a:pt x="667600" y="5103990"/>
                  </a:lnTo>
                  <a:lnTo>
                    <a:pt x="668159" y="5103990"/>
                  </a:lnTo>
                  <a:lnTo>
                    <a:pt x="680339" y="5088750"/>
                  </a:lnTo>
                  <a:lnTo>
                    <a:pt x="681799" y="5083670"/>
                  </a:lnTo>
                  <a:lnTo>
                    <a:pt x="686879" y="5065890"/>
                  </a:lnTo>
                  <a:lnTo>
                    <a:pt x="685685" y="5043030"/>
                  </a:lnTo>
                  <a:lnTo>
                    <a:pt x="674712" y="5027790"/>
                  </a:lnTo>
                  <a:lnTo>
                    <a:pt x="673430" y="5026520"/>
                  </a:lnTo>
                  <a:lnTo>
                    <a:pt x="671868" y="5027790"/>
                  </a:lnTo>
                  <a:lnTo>
                    <a:pt x="670725" y="5027790"/>
                  </a:lnTo>
                  <a:lnTo>
                    <a:pt x="665708" y="5050650"/>
                  </a:lnTo>
                  <a:lnTo>
                    <a:pt x="665594" y="5053190"/>
                  </a:lnTo>
                  <a:lnTo>
                    <a:pt x="664794" y="5060810"/>
                  </a:lnTo>
                  <a:lnTo>
                    <a:pt x="664108" y="5068430"/>
                  </a:lnTo>
                  <a:lnTo>
                    <a:pt x="663511" y="5076050"/>
                  </a:lnTo>
                  <a:lnTo>
                    <a:pt x="663041" y="5083670"/>
                  </a:lnTo>
                  <a:lnTo>
                    <a:pt x="657555" y="5065890"/>
                  </a:lnTo>
                  <a:lnTo>
                    <a:pt x="650798" y="5048110"/>
                  </a:lnTo>
                  <a:lnTo>
                    <a:pt x="644601" y="5034140"/>
                  </a:lnTo>
                  <a:lnTo>
                    <a:pt x="642912" y="5030330"/>
                  </a:lnTo>
                  <a:lnTo>
                    <a:pt x="633984" y="5013820"/>
                  </a:lnTo>
                  <a:lnTo>
                    <a:pt x="639140" y="5003660"/>
                  </a:lnTo>
                  <a:lnTo>
                    <a:pt x="644956" y="4992230"/>
                  </a:lnTo>
                  <a:lnTo>
                    <a:pt x="648093" y="4968100"/>
                  </a:lnTo>
                  <a:lnTo>
                    <a:pt x="643890" y="4943970"/>
                  </a:lnTo>
                  <a:lnTo>
                    <a:pt x="632841" y="4922380"/>
                  </a:lnTo>
                  <a:lnTo>
                    <a:pt x="631278" y="4919840"/>
                  </a:lnTo>
                  <a:lnTo>
                    <a:pt x="627291" y="4919840"/>
                  </a:lnTo>
                  <a:lnTo>
                    <a:pt x="626567" y="4923650"/>
                  </a:lnTo>
                  <a:lnTo>
                    <a:pt x="623366" y="4942700"/>
                  </a:lnTo>
                  <a:lnTo>
                    <a:pt x="623265" y="4957940"/>
                  </a:lnTo>
                  <a:lnTo>
                    <a:pt x="623227" y="4963020"/>
                  </a:lnTo>
                  <a:lnTo>
                    <a:pt x="625005" y="4983340"/>
                  </a:lnTo>
                  <a:lnTo>
                    <a:pt x="627570" y="5003660"/>
                  </a:lnTo>
                  <a:lnTo>
                    <a:pt x="618490" y="4989690"/>
                  </a:lnTo>
                  <a:lnTo>
                    <a:pt x="608799" y="4976990"/>
                  </a:lnTo>
                  <a:lnTo>
                    <a:pt x="598525" y="4963020"/>
                  </a:lnTo>
                  <a:lnTo>
                    <a:pt x="587692" y="4951590"/>
                  </a:lnTo>
                  <a:lnTo>
                    <a:pt x="583285" y="4943970"/>
                  </a:lnTo>
                  <a:lnTo>
                    <a:pt x="579031" y="4935080"/>
                  </a:lnTo>
                  <a:lnTo>
                    <a:pt x="577456" y="4932540"/>
                  </a:lnTo>
                  <a:lnTo>
                    <a:pt x="574306" y="4927460"/>
                  </a:lnTo>
                  <a:lnTo>
                    <a:pt x="568744" y="4921415"/>
                  </a:lnTo>
                  <a:lnTo>
                    <a:pt x="568744" y="4932540"/>
                  </a:lnTo>
                  <a:lnTo>
                    <a:pt x="566750" y="4931270"/>
                  </a:lnTo>
                  <a:lnTo>
                    <a:pt x="565746" y="4930000"/>
                  </a:lnTo>
                  <a:lnTo>
                    <a:pt x="565327" y="4928730"/>
                  </a:lnTo>
                  <a:lnTo>
                    <a:pt x="565035" y="4928730"/>
                  </a:lnTo>
                  <a:lnTo>
                    <a:pt x="564616" y="4927460"/>
                  </a:lnTo>
                  <a:lnTo>
                    <a:pt x="566039" y="4928730"/>
                  </a:lnTo>
                  <a:lnTo>
                    <a:pt x="567461" y="4931270"/>
                  </a:lnTo>
                  <a:lnTo>
                    <a:pt x="568744" y="4932540"/>
                  </a:lnTo>
                  <a:lnTo>
                    <a:pt x="568744" y="4921415"/>
                  </a:lnTo>
                  <a:lnTo>
                    <a:pt x="568464" y="4921110"/>
                  </a:lnTo>
                  <a:lnTo>
                    <a:pt x="562165" y="4916030"/>
                  </a:lnTo>
                  <a:lnTo>
                    <a:pt x="555269" y="4912220"/>
                  </a:lnTo>
                  <a:lnTo>
                    <a:pt x="547814" y="4909680"/>
                  </a:lnTo>
                  <a:lnTo>
                    <a:pt x="539826" y="4908410"/>
                  </a:lnTo>
                  <a:lnTo>
                    <a:pt x="538975" y="4908410"/>
                  </a:lnTo>
                  <a:lnTo>
                    <a:pt x="536409" y="4907140"/>
                  </a:lnTo>
                  <a:lnTo>
                    <a:pt x="532282" y="4908410"/>
                  </a:lnTo>
                  <a:lnTo>
                    <a:pt x="533565" y="4912220"/>
                  </a:lnTo>
                  <a:lnTo>
                    <a:pt x="536956" y="4919840"/>
                  </a:lnTo>
                  <a:lnTo>
                    <a:pt x="568109" y="4954130"/>
                  </a:lnTo>
                  <a:lnTo>
                    <a:pt x="577621" y="4957940"/>
                  </a:lnTo>
                  <a:lnTo>
                    <a:pt x="586981" y="4963020"/>
                  </a:lnTo>
                  <a:lnTo>
                    <a:pt x="587121" y="4963020"/>
                  </a:lnTo>
                  <a:lnTo>
                    <a:pt x="601027" y="4979530"/>
                  </a:lnTo>
                  <a:lnTo>
                    <a:pt x="614045" y="4997310"/>
                  </a:lnTo>
                  <a:lnTo>
                    <a:pt x="625983" y="5015090"/>
                  </a:lnTo>
                  <a:lnTo>
                    <a:pt x="636689" y="5034140"/>
                  </a:lnTo>
                  <a:lnTo>
                    <a:pt x="625449" y="5026520"/>
                  </a:lnTo>
                  <a:lnTo>
                    <a:pt x="613562" y="5018900"/>
                  </a:lnTo>
                  <a:lnTo>
                    <a:pt x="601052" y="5012550"/>
                  </a:lnTo>
                  <a:lnTo>
                    <a:pt x="587971" y="5007470"/>
                  </a:lnTo>
                  <a:lnTo>
                    <a:pt x="585266" y="5007470"/>
                  </a:lnTo>
                  <a:lnTo>
                    <a:pt x="582993" y="5010010"/>
                  </a:lnTo>
                  <a:lnTo>
                    <a:pt x="584415" y="5012550"/>
                  </a:lnTo>
                  <a:lnTo>
                    <a:pt x="595528" y="5027790"/>
                  </a:lnTo>
                  <a:lnTo>
                    <a:pt x="609866" y="5040490"/>
                  </a:lnTo>
                  <a:lnTo>
                    <a:pt x="626516" y="5050650"/>
                  </a:lnTo>
                  <a:lnTo>
                    <a:pt x="644525" y="5054460"/>
                  </a:lnTo>
                  <a:lnTo>
                    <a:pt x="646366" y="5054460"/>
                  </a:lnTo>
                  <a:lnTo>
                    <a:pt x="654164" y="5074780"/>
                  </a:lnTo>
                  <a:lnTo>
                    <a:pt x="660082" y="5096370"/>
                  </a:lnTo>
                  <a:lnTo>
                    <a:pt x="663917" y="5117960"/>
                  </a:lnTo>
                  <a:lnTo>
                    <a:pt x="665454" y="5139550"/>
                  </a:lnTo>
                  <a:lnTo>
                    <a:pt x="659574" y="5126850"/>
                  </a:lnTo>
                  <a:lnTo>
                    <a:pt x="652081" y="5112880"/>
                  </a:lnTo>
                  <a:lnTo>
                    <a:pt x="643128" y="5101450"/>
                  </a:lnTo>
                  <a:lnTo>
                    <a:pt x="632841" y="5090020"/>
                  </a:lnTo>
                  <a:lnTo>
                    <a:pt x="630275" y="5087480"/>
                  </a:lnTo>
                  <a:lnTo>
                    <a:pt x="626999" y="5091290"/>
                  </a:lnTo>
                  <a:lnTo>
                    <a:pt x="638746" y="5129390"/>
                  </a:lnTo>
                  <a:lnTo>
                    <a:pt x="663321" y="5157330"/>
                  </a:lnTo>
                  <a:lnTo>
                    <a:pt x="663892" y="5158600"/>
                  </a:lnTo>
                  <a:lnTo>
                    <a:pt x="664743" y="5158600"/>
                  </a:lnTo>
                  <a:lnTo>
                    <a:pt x="664654" y="5159870"/>
                  </a:lnTo>
                  <a:lnTo>
                    <a:pt x="664552" y="5161140"/>
                  </a:lnTo>
                  <a:lnTo>
                    <a:pt x="664171" y="5166220"/>
                  </a:lnTo>
                  <a:lnTo>
                    <a:pt x="654253" y="5209400"/>
                  </a:lnTo>
                  <a:lnTo>
                    <a:pt x="644372" y="5237340"/>
                  </a:lnTo>
                  <a:lnTo>
                    <a:pt x="646620" y="5220830"/>
                  </a:lnTo>
                  <a:lnTo>
                    <a:pt x="646531" y="5214480"/>
                  </a:lnTo>
                  <a:lnTo>
                    <a:pt x="646404" y="5205590"/>
                  </a:lnTo>
                  <a:lnTo>
                    <a:pt x="642937" y="5189080"/>
                  </a:lnTo>
                  <a:lnTo>
                    <a:pt x="635406" y="5175110"/>
                  </a:lnTo>
                  <a:lnTo>
                    <a:pt x="633984" y="5172570"/>
                  </a:lnTo>
                  <a:lnTo>
                    <a:pt x="630415" y="5172570"/>
                  </a:lnTo>
                  <a:lnTo>
                    <a:pt x="629704" y="5175110"/>
                  </a:lnTo>
                  <a:lnTo>
                    <a:pt x="625868" y="5194160"/>
                  </a:lnTo>
                  <a:lnTo>
                    <a:pt x="625792" y="5195430"/>
                  </a:lnTo>
                  <a:lnTo>
                    <a:pt x="624738" y="5214480"/>
                  </a:lnTo>
                  <a:lnTo>
                    <a:pt x="627481" y="5233530"/>
                  </a:lnTo>
                  <a:lnTo>
                    <a:pt x="635266" y="5251310"/>
                  </a:lnTo>
                  <a:lnTo>
                    <a:pt x="635685" y="5251310"/>
                  </a:lnTo>
                  <a:lnTo>
                    <a:pt x="636117" y="5252580"/>
                  </a:lnTo>
                  <a:lnTo>
                    <a:pt x="636397" y="5252580"/>
                  </a:lnTo>
                  <a:lnTo>
                    <a:pt x="636117" y="5253850"/>
                  </a:lnTo>
                  <a:lnTo>
                    <a:pt x="636257" y="5253850"/>
                  </a:lnTo>
                  <a:lnTo>
                    <a:pt x="617664" y="5288140"/>
                  </a:lnTo>
                  <a:lnTo>
                    <a:pt x="595947" y="5319890"/>
                  </a:lnTo>
                  <a:lnTo>
                    <a:pt x="588543" y="5328780"/>
                  </a:lnTo>
                  <a:lnTo>
                    <a:pt x="593090" y="5318620"/>
                  </a:lnTo>
                  <a:lnTo>
                    <a:pt x="596265" y="5307190"/>
                  </a:lnTo>
                  <a:lnTo>
                    <a:pt x="598119" y="5295760"/>
                  </a:lnTo>
                  <a:lnTo>
                    <a:pt x="598233" y="5293220"/>
                  </a:lnTo>
                  <a:lnTo>
                    <a:pt x="598538" y="5286870"/>
                  </a:lnTo>
                  <a:lnTo>
                    <a:pt x="598652" y="5281790"/>
                  </a:lnTo>
                  <a:lnTo>
                    <a:pt x="596239" y="5280520"/>
                  </a:lnTo>
                  <a:lnTo>
                    <a:pt x="594245" y="5281790"/>
                  </a:lnTo>
                  <a:lnTo>
                    <a:pt x="574941" y="5317350"/>
                  </a:lnTo>
                  <a:lnTo>
                    <a:pt x="571741" y="5347830"/>
                  </a:lnTo>
                  <a:lnTo>
                    <a:pt x="572020" y="5347830"/>
                  </a:lnTo>
                  <a:lnTo>
                    <a:pt x="560374" y="5359260"/>
                  </a:lnTo>
                  <a:lnTo>
                    <a:pt x="548093" y="5369420"/>
                  </a:lnTo>
                  <a:lnTo>
                    <a:pt x="535165" y="5378310"/>
                  </a:lnTo>
                  <a:lnTo>
                    <a:pt x="521601" y="5385930"/>
                  </a:lnTo>
                  <a:lnTo>
                    <a:pt x="528904" y="5377040"/>
                  </a:lnTo>
                  <a:lnTo>
                    <a:pt x="534581" y="5366880"/>
                  </a:lnTo>
                  <a:lnTo>
                    <a:pt x="538568" y="5355450"/>
                  </a:lnTo>
                  <a:lnTo>
                    <a:pt x="540829" y="5342750"/>
                  </a:lnTo>
                  <a:lnTo>
                    <a:pt x="541248" y="5340210"/>
                  </a:lnTo>
                  <a:lnTo>
                    <a:pt x="537121" y="5338940"/>
                  </a:lnTo>
                  <a:lnTo>
                    <a:pt x="535266" y="5341480"/>
                  </a:lnTo>
                  <a:lnTo>
                    <a:pt x="524891" y="5351640"/>
                  </a:lnTo>
                  <a:lnTo>
                    <a:pt x="515493" y="5364340"/>
                  </a:lnTo>
                  <a:lnTo>
                    <a:pt x="508571" y="5379580"/>
                  </a:lnTo>
                  <a:lnTo>
                    <a:pt x="505650" y="5393550"/>
                  </a:lnTo>
                  <a:lnTo>
                    <a:pt x="505218" y="5394820"/>
                  </a:lnTo>
                  <a:lnTo>
                    <a:pt x="504926" y="5394820"/>
                  </a:lnTo>
                  <a:lnTo>
                    <a:pt x="496595" y="5398630"/>
                  </a:lnTo>
                  <a:lnTo>
                    <a:pt x="488048" y="5401170"/>
                  </a:lnTo>
                  <a:lnTo>
                    <a:pt x="479298" y="5404980"/>
                  </a:lnTo>
                  <a:lnTo>
                    <a:pt x="470319" y="5407520"/>
                  </a:lnTo>
                  <a:lnTo>
                    <a:pt x="467893" y="5407520"/>
                  </a:lnTo>
                  <a:lnTo>
                    <a:pt x="468896" y="5410060"/>
                  </a:lnTo>
                  <a:lnTo>
                    <a:pt x="471030" y="5410060"/>
                  </a:lnTo>
                  <a:lnTo>
                    <a:pt x="491883" y="5406250"/>
                  </a:lnTo>
                  <a:lnTo>
                    <a:pt x="511683" y="5398630"/>
                  </a:lnTo>
                  <a:lnTo>
                    <a:pt x="530377" y="5388470"/>
                  </a:lnTo>
                  <a:lnTo>
                    <a:pt x="534289" y="5385930"/>
                  </a:lnTo>
                  <a:lnTo>
                    <a:pt x="547954" y="5377040"/>
                  </a:lnTo>
                  <a:lnTo>
                    <a:pt x="548513" y="5377040"/>
                  </a:lnTo>
                  <a:lnTo>
                    <a:pt x="566775" y="5380850"/>
                  </a:lnTo>
                  <a:lnTo>
                    <a:pt x="585089" y="5379580"/>
                  </a:lnTo>
                  <a:lnTo>
                    <a:pt x="591959" y="5377040"/>
                  </a:lnTo>
                  <a:lnTo>
                    <a:pt x="602284" y="5373230"/>
                  </a:lnTo>
                  <a:lnTo>
                    <a:pt x="613867" y="5364340"/>
                  </a:lnTo>
                  <a:lnTo>
                    <a:pt x="617169" y="5361800"/>
                  </a:lnTo>
                  <a:lnTo>
                    <a:pt x="619302" y="5359260"/>
                  </a:lnTo>
                  <a:lnTo>
                    <a:pt x="617601" y="5356720"/>
                  </a:lnTo>
                  <a:lnTo>
                    <a:pt x="614895" y="5355450"/>
                  </a:lnTo>
                  <a:lnTo>
                    <a:pt x="602170" y="5355450"/>
                  </a:lnTo>
                  <a:lnTo>
                    <a:pt x="588822" y="5356720"/>
                  </a:lnTo>
                  <a:lnTo>
                    <a:pt x="575589" y="5359260"/>
                  </a:lnTo>
                  <a:lnTo>
                    <a:pt x="563194" y="5364340"/>
                  </a:lnTo>
                  <a:lnTo>
                    <a:pt x="572376" y="5355450"/>
                  </a:lnTo>
                  <a:lnTo>
                    <a:pt x="581113" y="5346560"/>
                  </a:lnTo>
                  <a:lnTo>
                    <a:pt x="589407" y="5337670"/>
                  </a:lnTo>
                  <a:lnTo>
                    <a:pt x="596252" y="5328780"/>
                  </a:lnTo>
                  <a:lnTo>
                    <a:pt x="597230" y="5327510"/>
                  </a:lnTo>
                  <a:lnTo>
                    <a:pt x="601992" y="5321160"/>
                  </a:lnTo>
                  <a:lnTo>
                    <a:pt x="606653" y="5314810"/>
                  </a:lnTo>
                  <a:lnTo>
                    <a:pt x="611238" y="5308460"/>
                  </a:lnTo>
                  <a:lnTo>
                    <a:pt x="615746" y="5302110"/>
                  </a:lnTo>
                  <a:lnTo>
                    <a:pt x="635647" y="5303380"/>
                  </a:lnTo>
                  <a:lnTo>
                    <a:pt x="639241" y="5302110"/>
                  </a:lnTo>
                  <a:lnTo>
                    <a:pt x="653618" y="5297030"/>
                  </a:lnTo>
                  <a:lnTo>
                    <a:pt x="668147" y="5284330"/>
                  </a:lnTo>
                  <a:lnTo>
                    <a:pt x="668820" y="5283060"/>
                  </a:lnTo>
                  <a:lnTo>
                    <a:pt x="677570" y="5266550"/>
                  </a:lnTo>
                  <a:lnTo>
                    <a:pt x="678129" y="5265280"/>
                  </a:lnTo>
                  <a:lnTo>
                    <a:pt x="676859" y="5262740"/>
                  </a:lnTo>
                  <a:lnTo>
                    <a:pt x="675144" y="5262740"/>
                  </a:lnTo>
                  <a:lnTo>
                    <a:pt x="667486" y="5261470"/>
                  </a:lnTo>
                  <a:lnTo>
                    <a:pt x="632980" y="5279250"/>
                  </a:lnTo>
                  <a:lnTo>
                    <a:pt x="627430" y="5283060"/>
                  </a:lnTo>
                  <a:lnTo>
                    <a:pt x="637235" y="5265280"/>
                  </a:lnTo>
                  <a:lnTo>
                    <a:pt x="646074" y="5247500"/>
                  </a:lnTo>
                  <a:lnTo>
                    <a:pt x="650201" y="5237340"/>
                  </a:lnTo>
                  <a:lnTo>
                    <a:pt x="653808" y="5228450"/>
                  </a:lnTo>
                  <a:lnTo>
                    <a:pt x="660336" y="5210670"/>
                  </a:lnTo>
                  <a:lnTo>
                    <a:pt x="662038" y="5210670"/>
                  </a:lnTo>
                  <a:lnTo>
                    <a:pt x="679970" y="5201780"/>
                  </a:lnTo>
                  <a:lnTo>
                    <a:pt x="688225" y="5195430"/>
                  </a:lnTo>
                  <a:lnTo>
                    <a:pt x="694829" y="5190350"/>
                  </a:lnTo>
                  <a:lnTo>
                    <a:pt x="705904" y="5173840"/>
                  </a:lnTo>
                  <a:lnTo>
                    <a:pt x="712457" y="5154790"/>
                  </a:lnTo>
                  <a:lnTo>
                    <a:pt x="713028" y="5153520"/>
                  </a:lnTo>
                  <a:close/>
                </a:path>
                <a:path w="713105" h="5411470">
                  <a:moveTo>
                    <a:pt x="713028" y="3805224"/>
                  </a:moveTo>
                  <a:lnTo>
                    <a:pt x="710895" y="3802684"/>
                  </a:lnTo>
                  <a:lnTo>
                    <a:pt x="708329" y="3802684"/>
                  </a:lnTo>
                  <a:lnTo>
                    <a:pt x="677443" y="3828084"/>
                  </a:lnTo>
                  <a:lnTo>
                    <a:pt x="672896" y="3833164"/>
                  </a:lnTo>
                  <a:lnTo>
                    <a:pt x="668515" y="3839514"/>
                  </a:lnTo>
                  <a:lnTo>
                    <a:pt x="664464" y="3847134"/>
                  </a:lnTo>
                  <a:lnTo>
                    <a:pt x="665594" y="3842054"/>
                  </a:lnTo>
                  <a:lnTo>
                    <a:pt x="666597" y="3836974"/>
                  </a:lnTo>
                  <a:lnTo>
                    <a:pt x="667600" y="3833164"/>
                  </a:lnTo>
                  <a:lnTo>
                    <a:pt x="668870" y="3825544"/>
                  </a:lnTo>
                  <a:lnTo>
                    <a:pt x="669734" y="3819194"/>
                  </a:lnTo>
                  <a:lnTo>
                    <a:pt x="669848" y="3817924"/>
                  </a:lnTo>
                  <a:lnTo>
                    <a:pt x="670306" y="3812844"/>
                  </a:lnTo>
                  <a:lnTo>
                    <a:pt x="670445" y="3812844"/>
                  </a:lnTo>
                  <a:lnTo>
                    <a:pt x="670572" y="3809034"/>
                  </a:lnTo>
                  <a:lnTo>
                    <a:pt x="670687" y="3806494"/>
                  </a:lnTo>
                  <a:lnTo>
                    <a:pt x="670750" y="3805224"/>
                  </a:lnTo>
                  <a:lnTo>
                    <a:pt x="670877" y="3802684"/>
                  </a:lnTo>
                  <a:lnTo>
                    <a:pt x="671118" y="3797604"/>
                  </a:lnTo>
                  <a:lnTo>
                    <a:pt x="670991" y="3791254"/>
                  </a:lnTo>
                  <a:lnTo>
                    <a:pt x="670839" y="3783634"/>
                  </a:lnTo>
                  <a:lnTo>
                    <a:pt x="669645" y="3769664"/>
                  </a:lnTo>
                  <a:lnTo>
                    <a:pt x="667600" y="3755694"/>
                  </a:lnTo>
                  <a:lnTo>
                    <a:pt x="668159" y="3755694"/>
                  </a:lnTo>
                  <a:lnTo>
                    <a:pt x="680339" y="3740454"/>
                  </a:lnTo>
                  <a:lnTo>
                    <a:pt x="681799" y="3735374"/>
                  </a:lnTo>
                  <a:lnTo>
                    <a:pt x="686879" y="3717594"/>
                  </a:lnTo>
                  <a:lnTo>
                    <a:pt x="685685" y="3694734"/>
                  </a:lnTo>
                  <a:lnTo>
                    <a:pt x="674712" y="3679494"/>
                  </a:lnTo>
                  <a:lnTo>
                    <a:pt x="673430" y="3678224"/>
                  </a:lnTo>
                  <a:lnTo>
                    <a:pt x="671868" y="3679494"/>
                  </a:lnTo>
                  <a:lnTo>
                    <a:pt x="670725" y="3679494"/>
                  </a:lnTo>
                  <a:lnTo>
                    <a:pt x="665708" y="3702354"/>
                  </a:lnTo>
                  <a:lnTo>
                    <a:pt x="665594" y="3704894"/>
                  </a:lnTo>
                  <a:lnTo>
                    <a:pt x="664794" y="3712514"/>
                  </a:lnTo>
                  <a:lnTo>
                    <a:pt x="664108" y="3720134"/>
                  </a:lnTo>
                  <a:lnTo>
                    <a:pt x="663511" y="3727754"/>
                  </a:lnTo>
                  <a:lnTo>
                    <a:pt x="663041" y="3735374"/>
                  </a:lnTo>
                  <a:lnTo>
                    <a:pt x="657555" y="3717594"/>
                  </a:lnTo>
                  <a:lnTo>
                    <a:pt x="650798" y="3699814"/>
                  </a:lnTo>
                  <a:lnTo>
                    <a:pt x="644601" y="3685844"/>
                  </a:lnTo>
                  <a:lnTo>
                    <a:pt x="642912" y="3682034"/>
                  </a:lnTo>
                  <a:lnTo>
                    <a:pt x="633984" y="3665524"/>
                  </a:lnTo>
                  <a:lnTo>
                    <a:pt x="639140" y="3655364"/>
                  </a:lnTo>
                  <a:lnTo>
                    <a:pt x="644956" y="3643934"/>
                  </a:lnTo>
                  <a:lnTo>
                    <a:pt x="648093" y="3619804"/>
                  </a:lnTo>
                  <a:lnTo>
                    <a:pt x="643890" y="3595674"/>
                  </a:lnTo>
                  <a:lnTo>
                    <a:pt x="632841" y="3574084"/>
                  </a:lnTo>
                  <a:lnTo>
                    <a:pt x="631278" y="3571544"/>
                  </a:lnTo>
                  <a:lnTo>
                    <a:pt x="627291" y="3571544"/>
                  </a:lnTo>
                  <a:lnTo>
                    <a:pt x="626567" y="3575354"/>
                  </a:lnTo>
                  <a:lnTo>
                    <a:pt x="623366" y="3594404"/>
                  </a:lnTo>
                  <a:lnTo>
                    <a:pt x="623265" y="3609644"/>
                  </a:lnTo>
                  <a:lnTo>
                    <a:pt x="623227" y="3614724"/>
                  </a:lnTo>
                  <a:lnTo>
                    <a:pt x="625005" y="3635044"/>
                  </a:lnTo>
                  <a:lnTo>
                    <a:pt x="627570" y="3655364"/>
                  </a:lnTo>
                  <a:lnTo>
                    <a:pt x="618490" y="3641394"/>
                  </a:lnTo>
                  <a:lnTo>
                    <a:pt x="608799" y="3628694"/>
                  </a:lnTo>
                  <a:lnTo>
                    <a:pt x="598525" y="3614724"/>
                  </a:lnTo>
                  <a:lnTo>
                    <a:pt x="587692" y="3603294"/>
                  </a:lnTo>
                  <a:lnTo>
                    <a:pt x="583285" y="3595674"/>
                  </a:lnTo>
                  <a:lnTo>
                    <a:pt x="579031" y="3586784"/>
                  </a:lnTo>
                  <a:lnTo>
                    <a:pt x="577456" y="3584244"/>
                  </a:lnTo>
                  <a:lnTo>
                    <a:pt x="574306" y="3579164"/>
                  </a:lnTo>
                  <a:lnTo>
                    <a:pt x="568744" y="3573119"/>
                  </a:lnTo>
                  <a:lnTo>
                    <a:pt x="568744" y="3584244"/>
                  </a:lnTo>
                  <a:lnTo>
                    <a:pt x="566750" y="3582974"/>
                  </a:lnTo>
                  <a:lnTo>
                    <a:pt x="565746" y="3581704"/>
                  </a:lnTo>
                  <a:lnTo>
                    <a:pt x="565327" y="3580434"/>
                  </a:lnTo>
                  <a:lnTo>
                    <a:pt x="565035" y="3580434"/>
                  </a:lnTo>
                  <a:lnTo>
                    <a:pt x="564616" y="3579164"/>
                  </a:lnTo>
                  <a:lnTo>
                    <a:pt x="566039" y="3580434"/>
                  </a:lnTo>
                  <a:lnTo>
                    <a:pt x="567461" y="3582974"/>
                  </a:lnTo>
                  <a:lnTo>
                    <a:pt x="568744" y="3584244"/>
                  </a:lnTo>
                  <a:lnTo>
                    <a:pt x="568744" y="3573119"/>
                  </a:lnTo>
                  <a:lnTo>
                    <a:pt x="568464" y="3572814"/>
                  </a:lnTo>
                  <a:lnTo>
                    <a:pt x="562165" y="3567734"/>
                  </a:lnTo>
                  <a:lnTo>
                    <a:pt x="555269" y="3563924"/>
                  </a:lnTo>
                  <a:lnTo>
                    <a:pt x="547814" y="3561384"/>
                  </a:lnTo>
                  <a:lnTo>
                    <a:pt x="539826" y="3560114"/>
                  </a:lnTo>
                  <a:lnTo>
                    <a:pt x="538975" y="3560114"/>
                  </a:lnTo>
                  <a:lnTo>
                    <a:pt x="536409" y="3558844"/>
                  </a:lnTo>
                  <a:lnTo>
                    <a:pt x="532282" y="3560114"/>
                  </a:lnTo>
                  <a:lnTo>
                    <a:pt x="533565" y="3563924"/>
                  </a:lnTo>
                  <a:lnTo>
                    <a:pt x="536956" y="3571544"/>
                  </a:lnTo>
                  <a:lnTo>
                    <a:pt x="568109" y="3605834"/>
                  </a:lnTo>
                  <a:lnTo>
                    <a:pt x="577621" y="3609644"/>
                  </a:lnTo>
                  <a:lnTo>
                    <a:pt x="586981" y="3614724"/>
                  </a:lnTo>
                  <a:lnTo>
                    <a:pt x="587121" y="3614724"/>
                  </a:lnTo>
                  <a:lnTo>
                    <a:pt x="601027" y="3631234"/>
                  </a:lnTo>
                  <a:lnTo>
                    <a:pt x="614045" y="3649014"/>
                  </a:lnTo>
                  <a:lnTo>
                    <a:pt x="625983" y="3666794"/>
                  </a:lnTo>
                  <a:lnTo>
                    <a:pt x="636689" y="3685844"/>
                  </a:lnTo>
                  <a:lnTo>
                    <a:pt x="625449" y="3678224"/>
                  </a:lnTo>
                  <a:lnTo>
                    <a:pt x="613562" y="3670604"/>
                  </a:lnTo>
                  <a:lnTo>
                    <a:pt x="601052" y="3664254"/>
                  </a:lnTo>
                  <a:lnTo>
                    <a:pt x="587971" y="3659174"/>
                  </a:lnTo>
                  <a:lnTo>
                    <a:pt x="585266" y="3659174"/>
                  </a:lnTo>
                  <a:lnTo>
                    <a:pt x="582993" y="3661714"/>
                  </a:lnTo>
                  <a:lnTo>
                    <a:pt x="584415" y="3664254"/>
                  </a:lnTo>
                  <a:lnTo>
                    <a:pt x="595528" y="3679494"/>
                  </a:lnTo>
                  <a:lnTo>
                    <a:pt x="609866" y="3692194"/>
                  </a:lnTo>
                  <a:lnTo>
                    <a:pt x="626516" y="3702354"/>
                  </a:lnTo>
                  <a:lnTo>
                    <a:pt x="644525" y="3706164"/>
                  </a:lnTo>
                  <a:lnTo>
                    <a:pt x="646366" y="3706164"/>
                  </a:lnTo>
                  <a:lnTo>
                    <a:pt x="654164" y="3726484"/>
                  </a:lnTo>
                  <a:lnTo>
                    <a:pt x="660082" y="3748074"/>
                  </a:lnTo>
                  <a:lnTo>
                    <a:pt x="663917" y="3769664"/>
                  </a:lnTo>
                  <a:lnTo>
                    <a:pt x="665454" y="3791254"/>
                  </a:lnTo>
                  <a:lnTo>
                    <a:pt x="659574" y="3778554"/>
                  </a:lnTo>
                  <a:lnTo>
                    <a:pt x="652081" y="3764584"/>
                  </a:lnTo>
                  <a:lnTo>
                    <a:pt x="643128" y="3753154"/>
                  </a:lnTo>
                  <a:lnTo>
                    <a:pt x="632841" y="3741724"/>
                  </a:lnTo>
                  <a:lnTo>
                    <a:pt x="630275" y="3739184"/>
                  </a:lnTo>
                  <a:lnTo>
                    <a:pt x="626999" y="3742994"/>
                  </a:lnTo>
                  <a:lnTo>
                    <a:pt x="638746" y="3781094"/>
                  </a:lnTo>
                  <a:lnTo>
                    <a:pt x="663321" y="3809034"/>
                  </a:lnTo>
                  <a:lnTo>
                    <a:pt x="663892" y="3810304"/>
                  </a:lnTo>
                  <a:lnTo>
                    <a:pt x="664743" y="3810304"/>
                  </a:lnTo>
                  <a:lnTo>
                    <a:pt x="664654" y="3811574"/>
                  </a:lnTo>
                  <a:lnTo>
                    <a:pt x="664552" y="3812844"/>
                  </a:lnTo>
                  <a:lnTo>
                    <a:pt x="664171" y="3817924"/>
                  </a:lnTo>
                  <a:lnTo>
                    <a:pt x="654253" y="3861104"/>
                  </a:lnTo>
                  <a:lnTo>
                    <a:pt x="644372" y="3889044"/>
                  </a:lnTo>
                  <a:lnTo>
                    <a:pt x="646620" y="3872534"/>
                  </a:lnTo>
                  <a:lnTo>
                    <a:pt x="646531" y="3866184"/>
                  </a:lnTo>
                  <a:lnTo>
                    <a:pt x="646404" y="3857294"/>
                  </a:lnTo>
                  <a:lnTo>
                    <a:pt x="642937" y="3840784"/>
                  </a:lnTo>
                  <a:lnTo>
                    <a:pt x="635406" y="3826814"/>
                  </a:lnTo>
                  <a:lnTo>
                    <a:pt x="633984" y="3824274"/>
                  </a:lnTo>
                  <a:lnTo>
                    <a:pt x="630415" y="3824274"/>
                  </a:lnTo>
                  <a:lnTo>
                    <a:pt x="629704" y="3826814"/>
                  </a:lnTo>
                  <a:lnTo>
                    <a:pt x="625868" y="3845864"/>
                  </a:lnTo>
                  <a:lnTo>
                    <a:pt x="625792" y="3847134"/>
                  </a:lnTo>
                  <a:lnTo>
                    <a:pt x="624738" y="3866184"/>
                  </a:lnTo>
                  <a:lnTo>
                    <a:pt x="627481" y="3885234"/>
                  </a:lnTo>
                  <a:lnTo>
                    <a:pt x="635266" y="3903014"/>
                  </a:lnTo>
                  <a:lnTo>
                    <a:pt x="635685" y="3903014"/>
                  </a:lnTo>
                  <a:lnTo>
                    <a:pt x="636117" y="3904284"/>
                  </a:lnTo>
                  <a:lnTo>
                    <a:pt x="636397" y="3904284"/>
                  </a:lnTo>
                  <a:lnTo>
                    <a:pt x="636117" y="3905554"/>
                  </a:lnTo>
                  <a:lnTo>
                    <a:pt x="636257" y="3905554"/>
                  </a:lnTo>
                  <a:lnTo>
                    <a:pt x="617664" y="3939844"/>
                  </a:lnTo>
                  <a:lnTo>
                    <a:pt x="595947" y="3971594"/>
                  </a:lnTo>
                  <a:lnTo>
                    <a:pt x="588543" y="3980484"/>
                  </a:lnTo>
                  <a:lnTo>
                    <a:pt x="593090" y="3970324"/>
                  </a:lnTo>
                  <a:lnTo>
                    <a:pt x="596265" y="3958894"/>
                  </a:lnTo>
                  <a:lnTo>
                    <a:pt x="598119" y="3947464"/>
                  </a:lnTo>
                  <a:lnTo>
                    <a:pt x="598233" y="3944924"/>
                  </a:lnTo>
                  <a:lnTo>
                    <a:pt x="598538" y="3938574"/>
                  </a:lnTo>
                  <a:lnTo>
                    <a:pt x="598652" y="3933494"/>
                  </a:lnTo>
                  <a:lnTo>
                    <a:pt x="596239" y="3932224"/>
                  </a:lnTo>
                  <a:lnTo>
                    <a:pt x="594245" y="3933494"/>
                  </a:lnTo>
                  <a:lnTo>
                    <a:pt x="574941" y="3969054"/>
                  </a:lnTo>
                  <a:lnTo>
                    <a:pt x="571741" y="3999534"/>
                  </a:lnTo>
                  <a:lnTo>
                    <a:pt x="572020" y="3999534"/>
                  </a:lnTo>
                  <a:lnTo>
                    <a:pt x="560374" y="4010964"/>
                  </a:lnTo>
                  <a:lnTo>
                    <a:pt x="548093" y="4021124"/>
                  </a:lnTo>
                  <a:lnTo>
                    <a:pt x="535165" y="4030014"/>
                  </a:lnTo>
                  <a:lnTo>
                    <a:pt x="521601" y="4037634"/>
                  </a:lnTo>
                  <a:lnTo>
                    <a:pt x="528904" y="4028744"/>
                  </a:lnTo>
                  <a:lnTo>
                    <a:pt x="534581" y="4018584"/>
                  </a:lnTo>
                  <a:lnTo>
                    <a:pt x="538568" y="4007154"/>
                  </a:lnTo>
                  <a:lnTo>
                    <a:pt x="540829" y="3994454"/>
                  </a:lnTo>
                  <a:lnTo>
                    <a:pt x="541248" y="3991914"/>
                  </a:lnTo>
                  <a:lnTo>
                    <a:pt x="537121" y="3990644"/>
                  </a:lnTo>
                  <a:lnTo>
                    <a:pt x="535266" y="3993184"/>
                  </a:lnTo>
                  <a:lnTo>
                    <a:pt x="524891" y="4003344"/>
                  </a:lnTo>
                  <a:lnTo>
                    <a:pt x="515493" y="4016044"/>
                  </a:lnTo>
                  <a:lnTo>
                    <a:pt x="508571" y="4031284"/>
                  </a:lnTo>
                  <a:lnTo>
                    <a:pt x="505650" y="4045254"/>
                  </a:lnTo>
                  <a:lnTo>
                    <a:pt x="505218" y="4046524"/>
                  </a:lnTo>
                  <a:lnTo>
                    <a:pt x="504926" y="4046524"/>
                  </a:lnTo>
                  <a:lnTo>
                    <a:pt x="496595" y="4050334"/>
                  </a:lnTo>
                  <a:lnTo>
                    <a:pt x="488048" y="4052874"/>
                  </a:lnTo>
                  <a:lnTo>
                    <a:pt x="479298" y="4056684"/>
                  </a:lnTo>
                  <a:lnTo>
                    <a:pt x="470319" y="4059224"/>
                  </a:lnTo>
                  <a:lnTo>
                    <a:pt x="467893" y="4059224"/>
                  </a:lnTo>
                  <a:lnTo>
                    <a:pt x="468896" y="4061764"/>
                  </a:lnTo>
                  <a:lnTo>
                    <a:pt x="471030" y="4061764"/>
                  </a:lnTo>
                  <a:lnTo>
                    <a:pt x="491883" y="4057954"/>
                  </a:lnTo>
                  <a:lnTo>
                    <a:pt x="511683" y="4050334"/>
                  </a:lnTo>
                  <a:lnTo>
                    <a:pt x="530377" y="4040174"/>
                  </a:lnTo>
                  <a:lnTo>
                    <a:pt x="534289" y="4037634"/>
                  </a:lnTo>
                  <a:lnTo>
                    <a:pt x="547954" y="4028744"/>
                  </a:lnTo>
                  <a:lnTo>
                    <a:pt x="548513" y="4028744"/>
                  </a:lnTo>
                  <a:lnTo>
                    <a:pt x="566775" y="4032554"/>
                  </a:lnTo>
                  <a:lnTo>
                    <a:pt x="585089" y="4031284"/>
                  </a:lnTo>
                  <a:lnTo>
                    <a:pt x="591959" y="4028744"/>
                  </a:lnTo>
                  <a:lnTo>
                    <a:pt x="602284" y="4024934"/>
                  </a:lnTo>
                  <a:lnTo>
                    <a:pt x="613867" y="4016044"/>
                  </a:lnTo>
                  <a:lnTo>
                    <a:pt x="617169" y="4013504"/>
                  </a:lnTo>
                  <a:lnTo>
                    <a:pt x="619302" y="4010964"/>
                  </a:lnTo>
                  <a:lnTo>
                    <a:pt x="617601" y="4008424"/>
                  </a:lnTo>
                  <a:lnTo>
                    <a:pt x="614895" y="4007154"/>
                  </a:lnTo>
                  <a:lnTo>
                    <a:pt x="602170" y="4007154"/>
                  </a:lnTo>
                  <a:lnTo>
                    <a:pt x="588822" y="4008424"/>
                  </a:lnTo>
                  <a:lnTo>
                    <a:pt x="575589" y="4010964"/>
                  </a:lnTo>
                  <a:lnTo>
                    <a:pt x="563194" y="4016044"/>
                  </a:lnTo>
                  <a:lnTo>
                    <a:pt x="572376" y="4007154"/>
                  </a:lnTo>
                  <a:lnTo>
                    <a:pt x="581113" y="3998264"/>
                  </a:lnTo>
                  <a:lnTo>
                    <a:pt x="589407" y="3989374"/>
                  </a:lnTo>
                  <a:lnTo>
                    <a:pt x="596252" y="3980484"/>
                  </a:lnTo>
                  <a:lnTo>
                    <a:pt x="597230" y="3979214"/>
                  </a:lnTo>
                  <a:lnTo>
                    <a:pt x="601992" y="3972864"/>
                  </a:lnTo>
                  <a:lnTo>
                    <a:pt x="606653" y="3966514"/>
                  </a:lnTo>
                  <a:lnTo>
                    <a:pt x="611238" y="3960164"/>
                  </a:lnTo>
                  <a:lnTo>
                    <a:pt x="615746" y="3953814"/>
                  </a:lnTo>
                  <a:lnTo>
                    <a:pt x="635647" y="3955084"/>
                  </a:lnTo>
                  <a:lnTo>
                    <a:pt x="639241" y="3953814"/>
                  </a:lnTo>
                  <a:lnTo>
                    <a:pt x="653618" y="3948734"/>
                  </a:lnTo>
                  <a:lnTo>
                    <a:pt x="668147" y="3936034"/>
                  </a:lnTo>
                  <a:lnTo>
                    <a:pt x="668820" y="3934764"/>
                  </a:lnTo>
                  <a:lnTo>
                    <a:pt x="677570" y="3918254"/>
                  </a:lnTo>
                  <a:lnTo>
                    <a:pt x="678129" y="3916984"/>
                  </a:lnTo>
                  <a:lnTo>
                    <a:pt x="676859" y="3914444"/>
                  </a:lnTo>
                  <a:lnTo>
                    <a:pt x="675144" y="3914444"/>
                  </a:lnTo>
                  <a:lnTo>
                    <a:pt x="667486" y="3913174"/>
                  </a:lnTo>
                  <a:lnTo>
                    <a:pt x="632980" y="3930954"/>
                  </a:lnTo>
                  <a:lnTo>
                    <a:pt x="627430" y="3934764"/>
                  </a:lnTo>
                  <a:lnTo>
                    <a:pt x="637235" y="3916984"/>
                  </a:lnTo>
                  <a:lnTo>
                    <a:pt x="646074" y="3899204"/>
                  </a:lnTo>
                  <a:lnTo>
                    <a:pt x="650201" y="3889044"/>
                  </a:lnTo>
                  <a:lnTo>
                    <a:pt x="653808" y="3880154"/>
                  </a:lnTo>
                  <a:lnTo>
                    <a:pt x="660336" y="3862374"/>
                  </a:lnTo>
                  <a:lnTo>
                    <a:pt x="662038" y="3862374"/>
                  </a:lnTo>
                  <a:lnTo>
                    <a:pt x="679970" y="3853484"/>
                  </a:lnTo>
                  <a:lnTo>
                    <a:pt x="688225" y="3847134"/>
                  </a:lnTo>
                  <a:lnTo>
                    <a:pt x="694829" y="3842054"/>
                  </a:lnTo>
                  <a:lnTo>
                    <a:pt x="705904" y="3825544"/>
                  </a:lnTo>
                  <a:lnTo>
                    <a:pt x="712457" y="3806494"/>
                  </a:lnTo>
                  <a:lnTo>
                    <a:pt x="713028" y="3805224"/>
                  </a:lnTo>
                  <a:close/>
                </a:path>
                <a:path w="713105" h="5411470">
                  <a:moveTo>
                    <a:pt x="713028" y="1701241"/>
                  </a:moveTo>
                  <a:lnTo>
                    <a:pt x="710895" y="1698701"/>
                  </a:lnTo>
                  <a:lnTo>
                    <a:pt x="708329" y="1698701"/>
                  </a:lnTo>
                  <a:lnTo>
                    <a:pt x="677443" y="1724101"/>
                  </a:lnTo>
                  <a:lnTo>
                    <a:pt x="672896" y="1729181"/>
                  </a:lnTo>
                  <a:lnTo>
                    <a:pt x="668515" y="1735531"/>
                  </a:lnTo>
                  <a:lnTo>
                    <a:pt x="664464" y="1743151"/>
                  </a:lnTo>
                  <a:lnTo>
                    <a:pt x="665594" y="1738071"/>
                  </a:lnTo>
                  <a:lnTo>
                    <a:pt x="666597" y="1732991"/>
                  </a:lnTo>
                  <a:lnTo>
                    <a:pt x="667600" y="1729181"/>
                  </a:lnTo>
                  <a:lnTo>
                    <a:pt x="668870" y="1721561"/>
                  </a:lnTo>
                  <a:lnTo>
                    <a:pt x="669734" y="1715211"/>
                  </a:lnTo>
                  <a:lnTo>
                    <a:pt x="669848" y="1713941"/>
                  </a:lnTo>
                  <a:lnTo>
                    <a:pt x="670306" y="1708861"/>
                  </a:lnTo>
                  <a:lnTo>
                    <a:pt x="670445" y="1708861"/>
                  </a:lnTo>
                  <a:lnTo>
                    <a:pt x="670572" y="1705051"/>
                  </a:lnTo>
                  <a:lnTo>
                    <a:pt x="670687" y="1702511"/>
                  </a:lnTo>
                  <a:lnTo>
                    <a:pt x="670750" y="1701241"/>
                  </a:lnTo>
                  <a:lnTo>
                    <a:pt x="670877" y="1698701"/>
                  </a:lnTo>
                  <a:lnTo>
                    <a:pt x="671118" y="1693621"/>
                  </a:lnTo>
                  <a:lnTo>
                    <a:pt x="670991" y="1687271"/>
                  </a:lnTo>
                  <a:lnTo>
                    <a:pt x="670839" y="1679651"/>
                  </a:lnTo>
                  <a:lnTo>
                    <a:pt x="669645" y="1665681"/>
                  </a:lnTo>
                  <a:lnTo>
                    <a:pt x="667600" y="1651711"/>
                  </a:lnTo>
                  <a:lnTo>
                    <a:pt x="668159" y="1651711"/>
                  </a:lnTo>
                  <a:lnTo>
                    <a:pt x="680339" y="1636471"/>
                  </a:lnTo>
                  <a:lnTo>
                    <a:pt x="681799" y="1631391"/>
                  </a:lnTo>
                  <a:lnTo>
                    <a:pt x="686879" y="1613611"/>
                  </a:lnTo>
                  <a:lnTo>
                    <a:pt x="685685" y="1590751"/>
                  </a:lnTo>
                  <a:lnTo>
                    <a:pt x="674712" y="1575511"/>
                  </a:lnTo>
                  <a:lnTo>
                    <a:pt x="673430" y="1574241"/>
                  </a:lnTo>
                  <a:lnTo>
                    <a:pt x="671868" y="1575511"/>
                  </a:lnTo>
                  <a:lnTo>
                    <a:pt x="670725" y="1575511"/>
                  </a:lnTo>
                  <a:lnTo>
                    <a:pt x="665708" y="1598371"/>
                  </a:lnTo>
                  <a:lnTo>
                    <a:pt x="665594" y="1600911"/>
                  </a:lnTo>
                  <a:lnTo>
                    <a:pt x="664794" y="1608531"/>
                  </a:lnTo>
                  <a:lnTo>
                    <a:pt x="664108" y="1616151"/>
                  </a:lnTo>
                  <a:lnTo>
                    <a:pt x="663511" y="1623771"/>
                  </a:lnTo>
                  <a:lnTo>
                    <a:pt x="663041" y="1631391"/>
                  </a:lnTo>
                  <a:lnTo>
                    <a:pt x="657555" y="1613611"/>
                  </a:lnTo>
                  <a:lnTo>
                    <a:pt x="650798" y="1595831"/>
                  </a:lnTo>
                  <a:lnTo>
                    <a:pt x="644601" y="1581861"/>
                  </a:lnTo>
                  <a:lnTo>
                    <a:pt x="642912" y="1578051"/>
                  </a:lnTo>
                  <a:lnTo>
                    <a:pt x="633984" y="1561541"/>
                  </a:lnTo>
                  <a:lnTo>
                    <a:pt x="639140" y="1551381"/>
                  </a:lnTo>
                  <a:lnTo>
                    <a:pt x="644956" y="1539951"/>
                  </a:lnTo>
                  <a:lnTo>
                    <a:pt x="648093" y="1515821"/>
                  </a:lnTo>
                  <a:lnTo>
                    <a:pt x="643890" y="1491691"/>
                  </a:lnTo>
                  <a:lnTo>
                    <a:pt x="632841" y="1470101"/>
                  </a:lnTo>
                  <a:lnTo>
                    <a:pt x="631278" y="1467561"/>
                  </a:lnTo>
                  <a:lnTo>
                    <a:pt x="627291" y="1467561"/>
                  </a:lnTo>
                  <a:lnTo>
                    <a:pt x="626567" y="1471371"/>
                  </a:lnTo>
                  <a:lnTo>
                    <a:pt x="623366" y="1490421"/>
                  </a:lnTo>
                  <a:lnTo>
                    <a:pt x="623265" y="1505661"/>
                  </a:lnTo>
                  <a:lnTo>
                    <a:pt x="623227" y="1510741"/>
                  </a:lnTo>
                  <a:lnTo>
                    <a:pt x="625005" y="1531061"/>
                  </a:lnTo>
                  <a:lnTo>
                    <a:pt x="627570" y="1551381"/>
                  </a:lnTo>
                  <a:lnTo>
                    <a:pt x="618490" y="1537411"/>
                  </a:lnTo>
                  <a:lnTo>
                    <a:pt x="608799" y="1524711"/>
                  </a:lnTo>
                  <a:lnTo>
                    <a:pt x="598525" y="1510741"/>
                  </a:lnTo>
                  <a:lnTo>
                    <a:pt x="587692" y="1499311"/>
                  </a:lnTo>
                  <a:lnTo>
                    <a:pt x="583285" y="1491691"/>
                  </a:lnTo>
                  <a:lnTo>
                    <a:pt x="579031" y="1482801"/>
                  </a:lnTo>
                  <a:lnTo>
                    <a:pt x="577456" y="1480261"/>
                  </a:lnTo>
                  <a:lnTo>
                    <a:pt x="574306" y="1475181"/>
                  </a:lnTo>
                  <a:lnTo>
                    <a:pt x="568744" y="1469136"/>
                  </a:lnTo>
                  <a:lnTo>
                    <a:pt x="568744" y="1480261"/>
                  </a:lnTo>
                  <a:lnTo>
                    <a:pt x="566750" y="1478991"/>
                  </a:lnTo>
                  <a:lnTo>
                    <a:pt x="565746" y="1477721"/>
                  </a:lnTo>
                  <a:lnTo>
                    <a:pt x="565327" y="1476451"/>
                  </a:lnTo>
                  <a:lnTo>
                    <a:pt x="565035" y="1476451"/>
                  </a:lnTo>
                  <a:lnTo>
                    <a:pt x="564616" y="1475181"/>
                  </a:lnTo>
                  <a:lnTo>
                    <a:pt x="566039" y="1476451"/>
                  </a:lnTo>
                  <a:lnTo>
                    <a:pt x="567461" y="1478991"/>
                  </a:lnTo>
                  <a:lnTo>
                    <a:pt x="568744" y="1480261"/>
                  </a:lnTo>
                  <a:lnTo>
                    <a:pt x="568744" y="1469136"/>
                  </a:lnTo>
                  <a:lnTo>
                    <a:pt x="568464" y="1468831"/>
                  </a:lnTo>
                  <a:lnTo>
                    <a:pt x="562165" y="1463751"/>
                  </a:lnTo>
                  <a:lnTo>
                    <a:pt x="555269" y="1459941"/>
                  </a:lnTo>
                  <a:lnTo>
                    <a:pt x="547814" y="1457401"/>
                  </a:lnTo>
                  <a:lnTo>
                    <a:pt x="539826" y="1456131"/>
                  </a:lnTo>
                  <a:lnTo>
                    <a:pt x="538975" y="1456131"/>
                  </a:lnTo>
                  <a:lnTo>
                    <a:pt x="536409" y="1454861"/>
                  </a:lnTo>
                  <a:lnTo>
                    <a:pt x="532282" y="1456131"/>
                  </a:lnTo>
                  <a:lnTo>
                    <a:pt x="533565" y="1459941"/>
                  </a:lnTo>
                  <a:lnTo>
                    <a:pt x="536956" y="1467561"/>
                  </a:lnTo>
                  <a:lnTo>
                    <a:pt x="568109" y="1501851"/>
                  </a:lnTo>
                  <a:lnTo>
                    <a:pt x="577621" y="1505661"/>
                  </a:lnTo>
                  <a:lnTo>
                    <a:pt x="586981" y="1510741"/>
                  </a:lnTo>
                  <a:lnTo>
                    <a:pt x="587121" y="1510741"/>
                  </a:lnTo>
                  <a:lnTo>
                    <a:pt x="601027" y="1527251"/>
                  </a:lnTo>
                  <a:lnTo>
                    <a:pt x="614045" y="1545031"/>
                  </a:lnTo>
                  <a:lnTo>
                    <a:pt x="625983" y="1562811"/>
                  </a:lnTo>
                  <a:lnTo>
                    <a:pt x="636689" y="1581861"/>
                  </a:lnTo>
                  <a:lnTo>
                    <a:pt x="625449" y="1574241"/>
                  </a:lnTo>
                  <a:lnTo>
                    <a:pt x="613562" y="1566621"/>
                  </a:lnTo>
                  <a:lnTo>
                    <a:pt x="601052" y="1560271"/>
                  </a:lnTo>
                  <a:lnTo>
                    <a:pt x="587971" y="1555191"/>
                  </a:lnTo>
                  <a:lnTo>
                    <a:pt x="585266" y="1555191"/>
                  </a:lnTo>
                  <a:lnTo>
                    <a:pt x="582993" y="1557731"/>
                  </a:lnTo>
                  <a:lnTo>
                    <a:pt x="584415" y="1560271"/>
                  </a:lnTo>
                  <a:lnTo>
                    <a:pt x="595528" y="1575511"/>
                  </a:lnTo>
                  <a:lnTo>
                    <a:pt x="609866" y="1588211"/>
                  </a:lnTo>
                  <a:lnTo>
                    <a:pt x="626516" y="1598371"/>
                  </a:lnTo>
                  <a:lnTo>
                    <a:pt x="644525" y="1602181"/>
                  </a:lnTo>
                  <a:lnTo>
                    <a:pt x="646366" y="1602181"/>
                  </a:lnTo>
                  <a:lnTo>
                    <a:pt x="654164" y="1622501"/>
                  </a:lnTo>
                  <a:lnTo>
                    <a:pt x="660082" y="1644091"/>
                  </a:lnTo>
                  <a:lnTo>
                    <a:pt x="663917" y="1665681"/>
                  </a:lnTo>
                  <a:lnTo>
                    <a:pt x="665454" y="1687271"/>
                  </a:lnTo>
                  <a:lnTo>
                    <a:pt x="659574" y="1674571"/>
                  </a:lnTo>
                  <a:lnTo>
                    <a:pt x="652081" y="1660601"/>
                  </a:lnTo>
                  <a:lnTo>
                    <a:pt x="643128" y="1649171"/>
                  </a:lnTo>
                  <a:lnTo>
                    <a:pt x="632841" y="1637741"/>
                  </a:lnTo>
                  <a:lnTo>
                    <a:pt x="630275" y="1635201"/>
                  </a:lnTo>
                  <a:lnTo>
                    <a:pt x="626999" y="1639011"/>
                  </a:lnTo>
                  <a:lnTo>
                    <a:pt x="638746" y="1677111"/>
                  </a:lnTo>
                  <a:lnTo>
                    <a:pt x="663321" y="1705051"/>
                  </a:lnTo>
                  <a:lnTo>
                    <a:pt x="663892" y="1706321"/>
                  </a:lnTo>
                  <a:lnTo>
                    <a:pt x="664743" y="1706321"/>
                  </a:lnTo>
                  <a:lnTo>
                    <a:pt x="664654" y="1707591"/>
                  </a:lnTo>
                  <a:lnTo>
                    <a:pt x="664552" y="1708861"/>
                  </a:lnTo>
                  <a:lnTo>
                    <a:pt x="664171" y="1713941"/>
                  </a:lnTo>
                  <a:lnTo>
                    <a:pt x="654253" y="1757121"/>
                  </a:lnTo>
                  <a:lnTo>
                    <a:pt x="644372" y="1785061"/>
                  </a:lnTo>
                  <a:lnTo>
                    <a:pt x="646620" y="1768551"/>
                  </a:lnTo>
                  <a:lnTo>
                    <a:pt x="646531" y="1762201"/>
                  </a:lnTo>
                  <a:lnTo>
                    <a:pt x="646404" y="1753311"/>
                  </a:lnTo>
                  <a:lnTo>
                    <a:pt x="642937" y="1736801"/>
                  </a:lnTo>
                  <a:lnTo>
                    <a:pt x="635406" y="1722831"/>
                  </a:lnTo>
                  <a:lnTo>
                    <a:pt x="633984" y="1720291"/>
                  </a:lnTo>
                  <a:lnTo>
                    <a:pt x="630415" y="1720291"/>
                  </a:lnTo>
                  <a:lnTo>
                    <a:pt x="629704" y="1722831"/>
                  </a:lnTo>
                  <a:lnTo>
                    <a:pt x="625868" y="1741881"/>
                  </a:lnTo>
                  <a:lnTo>
                    <a:pt x="625792" y="1743151"/>
                  </a:lnTo>
                  <a:lnTo>
                    <a:pt x="624738" y="1762201"/>
                  </a:lnTo>
                  <a:lnTo>
                    <a:pt x="627481" y="1781251"/>
                  </a:lnTo>
                  <a:lnTo>
                    <a:pt x="635266" y="1799031"/>
                  </a:lnTo>
                  <a:lnTo>
                    <a:pt x="635685" y="1799031"/>
                  </a:lnTo>
                  <a:lnTo>
                    <a:pt x="636117" y="1800301"/>
                  </a:lnTo>
                  <a:lnTo>
                    <a:pt x="636397" y="1800301"/>
                  </a:lnTo>
                  <a:lnTo>
                    <a:pt x="636117" y="1801571"/>
                  </a:lnTo>
                  <a:lnTo>
                    <a:pt x="636257" y="1801571"/>
                  </a:lnTo>
                  <a:lnTo>
                    <a:pt x="617664" y="1835861"/>
                  </a:lnTo>
                  <a:lnTo>
                    <a:pt x="595947" y="1867611"/>
                  </a:lnTo>
                  <a:lnTo>
                    <a:pt x="588543" y="1876501"/>
                  </a:lnTo>
                  <a:lnTo>
                    <a:pt x="593090" y="1866341"/>
                  </a:lnTo>
                  <a:lnTo>
                    <a:pt x="596265" y="1854911"/>
                  </a:lnTo>
                  <a:lnTo>
                    <a:pt x="598119" y="1843481"/>
                  </a:lnTo>
                  <a:lnTo>
                    <a:pt x="598233" y="1840941"/>
                  </a:lnTo>
                  <a:lnTo>
                    <a:pt x="598538" y="1834591"/>
                  </a:lnTo>
                  <a:lnTo>
                    <a:pt x="598652" y="1829511"/>
                  </a:lnTo>
                  <a:lnTo>
                    <a:pt x="596239" y="1828241"/>
                  </a:lnTo>
                  <a:lnTo>
                    <a:pt x="594245" y="1829511"/>
                  </a:lnTo>
                  <a:lnTo>
                    <a:pt x="574941" y="1865071"/>
                  </a:lnTo>
                  <a:lnTo>
                    <a:pt x="571741" y="1895551"/>
                  </a:lnTo>
                  <a:lnTo>
                    <a:pt x="572020" y="1895551"/>
                  </a:lnTo>
                  <a:lnTo>
                    <a:pt x="560374" y="1906981"/>
                  </a:lnTo>
                  <a:lnTo>
                    <a:pt x="548093" y="1917141"/>
                  </a:lnTo>
                  <a:lnTo>
                    <a:pt x="535165" y="1926031"/>
                  </a:lnTo>
                  <a:lnTo>
                    <a:pt x="521601" y="1933651"/>
                  </a:lnTo>
                  <a:lnTo>
                    <a:pt x="528904" y="1924761"/>
                  </a:lnTo>
                  <a:lnTo>
                    <a:pt x="534581" y="1914601"/>
                  </a:lnTo>
                  <a:lnTo>
                    <a:pt x="538568" y="1903171"/>
                  </a:lnTo>
                  <a:lnTo>
                    <a:pt x="540829" y="1890471"/>
                  </a:lnTo>
                  <a:lnTo>
                    <a:pt x="541248" y="1887931"/>
                  </a:lnTo>
                  <a:lnTo>
                    <a:pt x="537121" y="1886661"/>
                  </a:lnTo>
                  <a:lnTo>
                    <a:pt x="535266" y="1889201"/>
                  </a:lnTo>
                  <a:lnTo>
                    <a:pt x="524891" y="1899361"/>
                  </a:lnTo>
                  <a:lnTo>
                    <a:pt x="515493" y="1912061"/>
                  </a:lnTo>
                  <a:lnTo>
                    <a:pt x="508571" y="1927301"/>
                  </a:lnTo>
                  <a:lnTo>
                    <a:pt x="505650" y="1941271"/>
                  </a:lnTo>
                  <a:lnTo>
                    <a:pt x="505218" y="1942541"/>
                  </a:lnTo>
                  <a:lnTo>
                    <a:pt x="504926" y="1942541"/>
                  </a:lnTo>
                  <a:lnTo>
                    <a:pt x="496595" y="1946351"/>
                  </a:lnTo>
                  <a:lnTo>
                    <a:pt x="488048" y="1948891"/>
                  </a:lnTo>
                  <a:lnTo>
                    <a:pt x="479298" y="1952701"/>
                  </a:lnTo>
                  <a:lnTo>
                    <a:pt x="470319" y="1955241"/>
                  </a:lnTo>
                  <a:lnTo>
                    <a:pt x="467893" y="1955241"/>
                  </a:lnTo>
                  <a:lnTo>
                    <a:pt x="468896" y="1957781"/>
                  </a:lnTo>
                  <a:lnTo>
                    <a:pt x="471030" y="1957781"/>
                  </a:lnTo>
                  <a:lnTo>
                    <a:pt x="491883" y="1953971"/>
                  </a:lnTo>
                  <a:lnTo>
                    <a:pt x="511683" y="1946351"/>
                  </a:lnTo>
                  <a:lnTo>
                    <a:pt x="530377" y="1936191"/>
                  </a:lnTo>
                  <a:lnTo>
                    <a:pt x="534289" y="1933651"/>
                  </a:lnTo>
                  <a:lnTo>
                    <a:pt x="547954" y="1924761"/>
                  </a:lnTo>
                  <a:lnTo>
                    <a:pt x="548513" y="1924761"/>
                  </a:lnTo>
                  <a:lnTo>
                    <a:pt x="566775" y="1928571"/>
                  </a:lnTo>
                  <a:lnTo>
                    <a:pt x="585089" y="1927301"/>
                  </a:lnTo>
                  <a:lnTo>
                    <a:pt x="591959" y="1924761"/>
                  </a:lnTo>
                  <a:lnTo>
                    <a:pt x="602284" y="1920951"/>
                  </a:lnTo>
                  <a:lnTo>
                    <a:pt x="613867" y="1912061"/>
                  </a:lnTo>
                  <a:lnTo>
                    <a:pt x="617169" y="1909521"/>
                  </a:lnTo>
                  <a:lnTo>
                    <a:pt x="619302" y="1906981"/>
                  </a:lnTo>
                  <a:lnTo>
                    <a:pt x="617601" y="1904441"/>
                  </a:lnTo>
                  <a:lnTo>
                    <a:pt x="614895" y="1903171"/>
                  </a:lnTo>
                  <a:lnTo>
                    <a:pt x="602170" y="1903171"/>
                  </a:lnTo>
                  <a:lnTo>
                    <a:pt x="588822" y="1904441"/>
                  </a:lnTo>
                  <a:lnTo>
                    <a:pt x="575589" y="1906981"/>
                  </a:lnTo>
                  <a:lnTo>
                    <a:pt x="563194" y="1912061"/>
                  </a:lnTo>
                  <a:lnTo>
                    <a:pt x="572376" y="1903171"/>
                  </a:lnTo>
                  <a:lnTo>
                    <a:pt x="581113" y="1894281"/>
                  </a:lnTo>
                  <a:lnTo>
                    <a:pt x="589407" y="1885391"/>
                  </a:lnTo>
                  <a:lnTo>
                    <a:pt x="596252" y="1876501"/>
                  </a:lnTo>
                  <a:lnTo>
                    <a:pt x="597230" y="1875231"/>
                  </a:lnTo>
                  <a:lnTo>
                    <a:pt x="601992" y="1868881"/>
                  </a:lnTo>
                  <a:lnTo>
                    <a:pt x="606653" y="1862531"/>
                  </a:lnTo>
                  <a:lnTo>
                    <a:pt x="611238" y="1856181"/>
                  </a:lnTo>
                  <a:lnTo>
                    <a:pt x="615746" y="1849831"/>
                  </a:lnTo>
                  <a:lnTo>
                    <a:pt x="635647" y="1851101"/>
                  </a:lnTo>
                  <a:lnTo>
                    <a:pt x="639241" y="1849831"/>
                  </a:lnTo>
                  <a:lnTo>
                    <a:pt x="653618" y="1844751"/>
                  </a:lnTo>
                  <a:lnTo>
                    <a:pt x="668147" y="1832051"/>
                  </a:lnTo>
                  <a:lnTo>
                    <a:pt x="668820" y="1830781"/>
                  </a:lnTo>
                  <a:lnTo>
                    <a:pt x="677570" y="1814271"/>
                  </a:lnTo>
                  <a:lnTo>
                    <a:pt x="678129" y="1813001"/>
                  </a:lnTo>
                  <a:lnTo>
                    <a:pt x="676859" y="1810461"/>
                  </a:lnTo>
                  <a:lnTo>
                    <a:pt x="675144" y="1810461"/>
                  </a:lnTo>
                  <a:lnTo>
                    <a:pt x="667486" y="1809191"/>
                  </a:lnTo>
                  <a:lnTo>
                    <a:pt x="632980" y="1826971"/>
                  </a:lnTo>
                  <a:lnTo>
                    <a:pt x="627430" y="1830781"/>
                  </a:lnTo>
                  <a:lnTo>
                    <a:pt x="637235" y="1813001"/>
                  </a:lnTo>
                  <a:lnTo>
                    <a:pt x="646074" y="1795221"/>
                  </a:lnTo>
                  <a:lnTo>
                    <a:pt x="650201" y="1785061"/>
                  </a:lnTo>
                  <a:lnTo>
                    <a:pt x="653808" y="1776171"/>
                  </a:lnTo>
                  <a:lnTo>
                    <a:pt x="660336" y="1758391"/>
                  </a:lnTo>
                  <a:lnTo>
                    <a:pt x="662038" y="1758391"/>
                  </a:lnTo>
                  <a:lnTo>
                    <a:pt x="679970" y="1749501"/>
                  </a:lnTo>
                  <a:lnTo>
                    <a:pt x="688225" y="1743151"/>
                  </a:lnTo>
                  <a:lnTo>
                    <a:pt x="694829" y="1738071"/>
                  </a:lnTo>
                  <a:lnTo>
                    <a:pt x="705904" y="1721561"/>
                  </a:lnTo>
                  <a:lnTo>
                    <a:pt x="712457" y="1702511"/>
                  </a:lnTo>
                  <a:lnTo>
                    <a:pt x="713028" y="1701241"/>
                  </a:lnTo>
                  <a:close/>
                </a:path>
                <a:path w="713105" h="5411470">
                  <a:moveTo>
                    <a:pt x="713028" y="246380"/>
                  </a:moveTo>
                  <a:lnTo>
                    <a:pt x="710895" y="243840"/>
                  </a:lnTo>
                  <a:lnTo>
                    <a:pt x="708329" y="243840"/>
                  </a:lnTo>
                  <a:lnTo>
                    <a:pt x="677443" y="269240"/>
                  </a:lnTo>
                  <a:lnTo>
                    <a:pt x="672896" y="274320"/>
                  </a:lnTo>
                  <a:lnTo>
                    <a:pt x="668515" y="280670"/>
                  </a:lnTo>
                  <a:lnTo>
                    <a:pt x="664464" y="288290"/>
                  </a:lnTo>
                  <a:lnTo>
                    <a:pt x="665594" y="283210"/>
                  </a:lnTo>
                  <a:lnTo>
                    <a:pt x="666597" y="278130"/>
                  </a:lnTo>
                  <a:lnTo>
                    <a:pt x="667600" y="274320"/>
                  </a:lnTo>
                  <a:lnTo>
                    <a:pt x="668870" y="266700"/>
                  </a:lnTo>
                  <a:lnTo>
                    <a:pt x="669734" y="260350"/>
                  </a:lnTo>
                  <a:lnTo>
                    <a:pt x="669848" y="259080"/>
                  </a:lnTo>
                  <a:lnTo>
                    <a:pt x="670306" y="254000"/>
                  </a:lnTo>
                  <a:lnTo>
                    <a:pt x="670445" y="254000"/>
                  </a:lnTo>
                  <a:lnTo>
                    <a:pt x="670572" y="250190"/>
                  </a:lnTo>
                  <a:lnTo>
                    <a:pt x="670687" y="247650"/>
                  </a:lnTo>
                  <a:lnTo>
                    <a:pt x="670750" y="246380"/>
                  </a:lnTo>
                  <a:lnTo>
                    <a:pt x="670877" y="243840"/>
                  </a:lnTo>
                  <a:lnTo>
                    <a:pt x="671118" y="238760"/>
                  </a:lnTo>
                  <a:lnTo>
                    <a:pt x="670991" y="232410"/>
                  </a:lnTo>
                  <a:lnTo>
                    <a:pt x="670839" y="224790"/>
                  </a:lnTo>
                  <a:lnTo>
                    <a:pt x="669645" y="210820"/>
                  </a:lnTo>
                  <a:lnTo>
                    <a:pt x="667600" y="196850"/>
                  </a:lnTo>
                  <a:lnTo>
                    <a:pt x="668159" y="196850"/>
                  </a:lnTo>
                  <a:lnTo>
                    <a:pt x="680339" y="181610"/>
                  </a:lnTo>
                  <a:lnTo>
                    <a:pt x="681799" y="176530"/>
                  </a:lnTo>
                  <a:lnTo>
                    <a:pt x="686879" y="158750"/>
                  </a:lnTo>
                  <a:lnTo>
                    <a:pt x="685685" y="135890"/>
                  </a:lnTo>
                  <a:lnTo>
                    <a:pt x="674712" y="120650"/>
                  </a:lnTo>
                  <a:lnTo>
                    <a:pt x="673430" y="119380"/>
                  </a:lnTo>
                  <a:lnTo>
                    <a:pt x="671868" y="120650"/>
                  </a:lnTo>
                  <a:lnTo>
                    <a:pt x="670725" y="120650"/>
                  </a:lnTo>
                  <a:lnTo>
                    <a:pt x="665708" y="143510"/>
                  </a:lnTo>
                  <a:lnTo>
                    <a:pt x="665594" y="146050"/>
                  </a:lnTo>
                  <a:lnTo>
                    <a:pt x="664794" y="153670"/>
                  </a:lnTo>
                  <a:lnTo>
                    <a:pt x="664108" y="161290"/>
                  </a:lnTo>
                  <a:lnTo>
                    <a:pt x="663511" y="168910"/>
                  </a:lnTo>
                  <a:lnTo>
                    <a:pt x="663041" y="176530"/>
                  </a:lnTo>
                  <a:lnTo>
                    <a:pt x="657555" y="158750"/>
                  </a:lnTo>
                  <a:lnTo>
                    <a:pt x="650798" y="140970"/>
                  </a:lnTo>
                  <a:lnTo>
                    <a:pt x="644601" y="127000"/>
                  </a:lnTo>
                  <a:lnTo>
                    <a:pt x="642912" y="123190"/>
                  </a:lnTo>
                  <a:lnTo>
                    <a:pt x="633984" y="106680"/>
                  </a:lnTo>
                  <a:lnTo>
                    <a:pt x="639140" y="96520"/>
                  </a:lnTo>
                  <a:lnTo>
                    <a:pt x="644956" y="85090"/>
                  </a:lnTo>
                  <a:lnTo>
                    <a:pt x="648093" y="60960"/>
                  </a:lnTo>
                  <a:lnTo>
                    <a:pt x="643890" y="36830"/>
                  </a:lnTo>
                  <a:lnTo>
                    <a:pt x="632841" y="15240"/>
                  </a:lnTo>
                  <a:lnTo>
                    <a:pt x="631278" y="12700"/>
                  </a:lnTo>
                  <a:lnTo>
                    <a:pt x="627291" y="12700"/>
                  </a:lnTo>
                  <a:lnTo>
                    <a:pt x="626567" y="16510"/>
                  </a:lnTo>
                  <a:lnTo>
                    <a:pt x="623366" y="35560"/>
                  </a:lnTo>
                  <a:lnTo>
                    <a:pt x="623265" y="50800"/>
                  </a:lnTo>
                  <a:lnTo>
                    <a:pt x="623227" y="55880"/>
                  </a:lnTo>
                  <a:lnTo>
                    <a:pt x="625005" y="76200"/>
                  </a:lnTo>
                  <a:lnTo>
                    <a:pt x="627570" y="96520"/>
                  </a:lnTo>
                  <a:lnTo>
                    <a:pt x="618490" y="82550"/>
                  </a:lnTo>
                  <a:lnTo>
                    <a:pt x="608799" y="69850"/>
                  </a:lnTo>
                  <a:lnTo>
                    <a:pt x="598525" y="55880"/>
                  </a:lnTo>
                  <a:lnTo>
                    <a:pt x="587692" y="44450"/>
                  </a:lnTo>
                  <a:lnTo>
                    <a:pt x="583285" y="36830"/>
                  </a:lnTo>
                  <a:lnTo>
                    <a:pt x="579031" y="27940"/>
                  </a:lnTo>
                  <a:lnTo>
                    <a:pt x="577456" y="25400"/>
                  </a:lnTo>
                  <a:lnTo>
                    <a:pt x="574306" y="20320"/>
                  </a:lnTo>
                  <a:lnTo>
                    <a:pt x="568744" y="14274"/>
                  </a:lnTo>
                  <a:lnTo>
                    <a:pt x="568744" y="25400"/>
                  </a:lnTo>
                  <a:lnTo>
                    <a:pt x="566750" y="24130"/>
                  </a:lnTo>
                  <a:lnTo>
                    <a:pt x="565746" y="22860"/>
                  </a:lnTo>
                  <a:lnTo>
                    <a:pt x="565327" y="21590"/>
                  </a:lnTo>
                  <a:lnTo>
                    <a:pt x="565035" y="21590"/>
                  </a:lnTo>
                  <a:lnTo>
                    <a:pt x="564616" y="20320"/>
                  </a:lnTo>
                  <a:lnTo>
                    <a:pt x="566039" y="21590"/>
                  </a:lnTo>
                  <a:lnTo>
                    <a:pt x="567461" y="24130"/>
                  </a:lnTo>
                  <a:lnTo>
                    <a:pt x="568744" y="25400"/>
                  </a:lnTo>
                  <a:lnTo>
                    <a:pt x="568744" y="14274"/>
                  </a:lnTo>
                  <a:lnTo>
                    <a:pt x="568464" y="13970"/>
                  </a:lnTo>
                  <a:lnTo>
                    <a:pt x="562165" y="8890"/>
                  </a:lnTo>
                  <a:lnTo>
                    <a:pt x="555269" y="5080"/>
                  </a:lnTo>
                  <a:lnTo>
                    <a:pt x="547814" y="2540"/>
                  </a:lnTo>
                  <a:lnTo>
                    <a:pt x="539826" y="1270"/>
                  </a:lnTo>
                  <a:lnTo>
                    <a:pt x="538975" y="1270"/>
                  </a:lnTo>
                  <a:lnTo>
                    <a:pt x="536409" y="0"/>
                  </a:lnTo>
                  <a:lnTo>
                    <a:pt x="532282" y="1270"/>
                  </a:lnTo>
                  <a:lnTo>
                    <a:pt x="533565" y="5080"/>
                  </a:lnTo>
                  <a:lnTo>
                    <a:pt x="536956" y="12700"/>
                  </a:lnTo>
                  <a:lnTo>
                    <a:pt x="568109" y="46990"/>
                  </a:lnTo>
                  <a:lnTo>
                    <a:pt x="577621" y="50800"/>
                  </a:lnTo>
                  <a:lnTo>
                    <a:pt x="586981" y="55880"/>
                  </a:lnTo>
                  <a:lnTo>
                    <a:pt x="587121" y="55880"/>
                  </a:lnTo>
                  <a:lnTo>
                    <a:pt x="601027" y="72390"/>
                  </a:lnTo>
                  <a:lnTo>
                    <a:pt x="614045" y="90170"/>
                  </a:lnTo>
                  <a:lnTo>
                    <a:pt x="625983" y="107950"/>
                  </a:lnTo>
                  <a:lnTo>
                    <a:pt x="636689" y="127000"/>
                  </a:lnTo>
                  <a:lnTo>
                    <a:pt x="625449" y="119380"/>
                  </a:lnTo>
                  <a:lnTo>
                    <a:pt x="613562" y="111760"/>
                  </a:lnTo>
                  <a:lnTo>
                    <a:pt x="601052" y="105410"/>
                  </a:lnTo>
                  <a:lnTo>
                    <a:pt x="587971" y="100330"/>
                  </a:lnTo>
                  <a:lnTo>
                    <a:pt x="585266" y="100330"/>
                  </a:lnTo>
                  <a:lnTo>
                    <a:pt x="582993" y="102870"/>
                  </a:lnTo>
                  <a:lnTo>
                    <a:pt x="584415" y="105410"/>
                  </a:lnTo>
                  <a:lnTo>
                    <a:pt x="595528" y="120650"/>
                  </a:lnTo>
                  <a:lnTo>
                    <a:pt x="609866" y="133350"/>
                  </a:lnTo>
                  <a:lnTo>
                    <a:pt x="626516" y="143510"/>
                  </a:lnTo>
                  <a:lnTo>
                    <a:pt x="644525" y="147320"/>
                  </a:lnTo>
                  <a:lnTo>
                    <a:pt x="646366" y="147320"/>
                  </a:lnTo>
                  <a:lnTo>
                    <a:pt x="654164" y="167640"/>
                  </a:lnTo>
                  <a:lnTo>
                    <a:pt x="660082" y="189230"/>
                  </a:lnTo>
                  <a:lnTo>
                    <a:pt x="663917" y="210820"/>
                  </a:lnTo>
                  <a:lnTo>
                    <a:pt x="665454" y="232410"/>
                  </a:lnTo>
                  <a:lnTo>
                    <a:pt x="659574" y="219710"/>
                  </a:lnTo>
                  <a:lnTo>
                    <a:pt x="652081" y="205740"/>
                  </a:lnTo>
                  <a:lnTo>
                    <a:pt x="643128" y="194310"/>
                  </a:lnTo>
                  <a:lnTo>
                    <a:pt x="632841" y="182880"/>
                  </a:lnTo>
                  <a:lnTo>
                    <a:pt x="630275" y="180340"/>
                  </a:lnTo>
                  <a:lnTo>
                    <a:pt x="626999" y="184150"/>
                  </a:lnTo>
                  <a:lnTo>
                    <a:pt x="638746" y="222250"/>
                  </a:lnTo>
                  <a:lnTo>
                    <a:pt x="663321" y="250190"/>
                  </a:lnTo>
                  <a:lnTo>
                    <a:pt x="663892" y="251460"/>
                  </a:lnTo>
                  <a:lnTo>
                    <a:pt x="664743" y="251460"/>
                  </a:lnTo>
                  <a:lnTo>
                    <a:pt x="664654" y="252730"/>
                  </a:lnTo>
                  <a:lnTo>
                    <a:pt x="664552" y="254000"/>
                  </a:lnTo>
                  <a:lnTo>
                    <a:pt x="664171" y="259080"/>
                  </a:lnTo>
                  <a:lnTo>
                    <a:pt x="654253" y="302260"/>
                  </a:lnTo>
                  <a:lnTo>
                    <a:pt x="644372" y="330200"/>
                  </a:lnTo>
                  <a:lnTo>
                    <a:pt x="646620" y="313690"/>
                  </a:lnTo>
                  <a:lnTo>
                    <a:pt x="646531" y="307340"/>
                  </a:lnTo>
                  <a:lnTo>
                    <a:pt x="646404" y="298450"/>
                  </a:lnTo>
                  <a:lnTo>
                    <a:pt x="642937" y="281940"/>
                  </a:lnTo>
                  <a:lnTo>
                    <a:pt x="635406" y="267970"/>
                  </a:lnTo>
                  <a:lnTo>
                    <a:pt x="633984" y="265430"/>
                  </a:lnTo>
                  <a:lnTo>
                    <a:pt x="630415" y="265430"/>
                  </a:lnTo>
                  <a:lnTo>
                    <a:pt x="629704" y="267970"/>
                  </a:lnTo>
                  <a:lnTo>
                    <a:pt x="625868" y="287020"/>
                  </a:lnTo>
                  <a:lnTo>
                    <a:pt x="625792" y="288290"/>
                  </a:lnTo>
                  <a:lnTo>
                    <a:pt x="624738" y="307340"/>
                  </a:lnTo>
                  <a:lnTo>
                    <a:pt x="627481" y="326390"/>
                  </a:lnTo>
                  <a:lnTo>
                    <a:pt x="635266" y="344170"/>
                  </a:lnTo>
                  <a:lnTo>
                    <a:pt x="635685" y="344170"/>
                  </a:lnTo>
                  <a:lnTo>
                    <a:pt x="636117" y="345440"/>
                  </a:lnTo>
                  <a:lnTo>
                    <a:pt x="636397" y="345440"/>
                  </a:lnTo>
                  <a:lnTo>
                    <a:pt x="636117" y="346710"/>
                  </a:lnTo>
                  <a:lnTo>
                    <a:pt x="636257" y="346710"/>
                  </a:lnTo>
                  <a:lnTo>
                    <a:pt x="617664" y="381000"/>
                  </a:lnTo>
                  <a:lnTo>
                    <a:pt x="595947" y="412750"/>
                  </a:lnTo>
                  <a:lnTo>
                    <a:pt x="588543" y="421640"/>
                  </a:lnTo>
                  <a:lnTo>
                    <a:pt x="593090" y="411480"/>
                  </a:lnTo>
                  <a:lnTo>
                    <a:pt x="596265" y="400050"/>
                  </a:lnTo>
                  <a:lnTo>
                    <a:pt x="598119" y="388620"/>
                  </a:lnTo>
                  <a:lnTo>
                    <a:pt x="598233" y="386080"/>
                  </a:lnTo>
                  <a:lnTo>
                    <a:pt x="598538" y="379730"/>
                  </a:lnTo>
                  <a:lnTo>
                    <a:pt x="598652" y="374650"/>
                  </a:lnTo>
                  <a:lnTo>
                    <a:pt x="596239" y="373380"/>
                  </a:lnTo>
                  <a:lnTo>
                    <a:pt x="594245" y="374650"/>
                  </a:lnTo>
                  <a:lnTo>
                    <a:pt x="574941" y="410210"/>
                  </a:lnTo>
                  <a:lnTo>
                    <a:pt x="571741" y="440690"/>
                  </a:lnTo>
                  <a:lnTo>
                    <a:pt x="572020" y="440690"/>
                  </a:lnTo>
                  <a:lnTo>
                    <a:pt x="560374" y="452120"/>
                  </a:lnTo>
                  <a:lnTo>
                    <a:pt x="548093" y="462280"/>
                  </a:lnTo>
                  <a:lnTo>
                    <a:pt x="535165" y="471170"/>
                  </a:lnTo>
                  <a:lnTo>
                    <a:pt x="521601" y="478790"/>
                  </a:lnTo>
                  <a:lnTo>
                    <a:pt x="528904" y="469900"/>
                  </a:lnTo>
                  <a:lnTo>
                    <a:pt x="534581" y="459740"/>
                  </a:lnTo>
                  <a:lnTo>
                    <a:pt x="538568" y="448310"/>
                  </a:lnTo>
                  <a:lnTo>
                    <a:pt x="540829" y="435610"/>
                  </a:lnTo>
                  <a:lnTo>
                    <a:pt x="541248" y="433070"/>
                  </a:lnTo>
                  <a:lnTo>
                    <a:pt x="537121" y="431800"/>
                  </a:lnTo>
                  <a:lnTo>
                    <a:pt x="535266" y="434340"/>
                  </a:lnTo>
                  <a:lnTo>
                    <a:pt x="524891" y="444500"/>
                  </a:lnTo>
                  <a:lnTo>
                    <a:pt x="515493" y="457200"/>
                  </a:lnTo>
                  <a:lnTo>
                    <a:pt x="508571" y="472440"/>
                  </a:lnTo>
                  <a:lnTo>
                    <a:pt x="505650" y="486410"/>
                  </a:lnTo>
                  <a:lnTo>
                    <a:pt x="505218" y="487680"/>
                  </a:lnTo>
                  <a:lnTo>
                    <a:pt x="504926" y="487680"/>
                  </a:lnTo>
                  <a:lnTo>
                    <a:pt x="496595" y="491490"/>
                  </a:lnTo>
                  <a:lnTo>
                    <a:pt x="488048" y="494030"/>
                  </a:lnTo>
                  <a:lnTo>
                    <a:pt x="479298" y="497840"/>
                  </a:lnTo>
                  <a:lnTo>
                    <a:pt x="470319" y="500380"/>
                  </a:lnTo>
                  <a:lnTo>
                    <a:pt x="467893" y="500380"/>
                  </a:lnTo>
                  <a:lnTo>
                    <a:pt x="468896" y="502920"/>
                  </a:lnTo>
                  <a:lnTo>
                    <a:pt x="471030" y="502920"/>
                  </a:lnTo>
                  <a:lnTo>
                    <a:pt x="491883" y="499110"/>
                  </a:lnTo>
                  <a:lnTo>
                    <a:pt x="511683" y="491490"/>
                  </a:lnTo>
                  <a:lnTo>
                    <a:pt x="530377" y="481330"/>
                  </a:lnTo>
                  <a:lnTo>
                    <a:pt x="534289" y="478790"/>
                  </a:lnTo>
                  <a:lnTo>
                    <a:pt x="547954" y="469900"/>
                  </a:lnTo>
                  <a:lnTo>
                    <a:pt x="548513" y="469900"/>
                  </a:lnTo>
                  <a:lnTo>
                    <a:pt x="566775" y="473710"/>
                  </a:lnTo>
                  <a:lnTo>
                    <a:pt x="585089" y="472440"/>
                  </a:lnTo>
                  <a:lnTo>
                    <a:pt x="591959" y="469900"/>
                  </a:lnTo>
                  <a:lnTo>
                    <a:pt x="602284" y="466090"/>
                  </a:lnTo>
                  <a:lnTo>
                    <a:pt x="613867" y="457200"/>
                  </a:lnTo>
                  <a:lnTo>
                    <a:pt x="617169" y="454660"/>
                  </a:lnTo>
                  <a:lnTo>
                    <a:pt x="619302" y="452120"/>
                  </a:lnTo>
                  <a:lnTo>
                    <a:pt x="617601" y="449580"/>
                  </a:lnTo>
                  <a:lnTo>
                    <a:pt x="614895" y="448310"/>
                  </a:lnTo>
                  <a:lnTo>
                    <a:pt x="602170" y="448310"/>
                  </a:lnTo>
                  <a:lnTo>
                    <a:pt x="588822" y="449580"/>
                  </a:lnTo>
                  <a:lnTo>
                    <a:pt x="575589" y="452120"/>
                  </a:lnTo>
                  <a:lnTo>
                    <a:pt x="563194" y="457200"/>
                  </a:lnTo>
                  <a:lnTo>
                    <a:pt x="572376" y="448310"/>
                  </a:lnTo>
                  <a:lnTo>
                    <a:pt x="581113" y="439420"/>
                  </a:lnTo>
                  <a:lnTo>
                    <a:pt x="589407" y="430530"/>
                  </a:lnTo>
                  <a:lnTo>
                    <a:pt x="596252" y="421640"/>
                  </a:lnTo>
                  <a:lnTo>
                    <a:pt x="597230" y="420370"/>
                  </a:lnTo>
                  <a:lnTo>
                    <a:pt x="601992" y="414020"/>
                  </a:lnTo>
                  <a:lnTo>
                    <a:pt x="606653" y="407670"/>
                  </a:lnTo>
                  <a:lnTo>
                    <a:pt x="611238" y="401320"/>
                  </a:lnTo>
                  <a:lnTo>
                    <a:pt x="615746" y="394970"/>
                  </a:lnTo>
                  <a:lnTo>
                    <a:pt x="635647" y="396240"/>
                  </a:lnTo>
                  <a:lnTo>
                    <a:pt x="639241" y="394970"/>
                  </a:lnTo>
                  <a:lnTo>
                    <a:pt x="653618" y="389890"/>
                  </a:lnTo>
                  <a:lnTo>
                    <a:pt x="668147" y="377190"/>
                  </a:lnTo>
                  <a:lnTo>
                    <a:pt x="668820" y="375920"/>
                  </a:lnTo>
                  <a:lnTo>
                    <a:pt x="677570" y="359410"/>
                  </a:lnTo>
                  <a:lnTo>
                    <a:pt x="678129" y="358140"/>
                  </a:lnTo>
                  <a:lnTo>
                    <a:pt x="676859" y="355600"/>
                  </a:lnTo>
                  <a:lnTo>
                    <a:pt x="675144" y="355600"/>
                  </a:lnTo>
                  <a:lnTo>
                    <a:pt x="667486" y="354330"/>
                  </a:lnTo>
                  <a:lnTo>
                    <a:pt x="632980" y="372110"/>
                  </a:lnTo>
                  <a:lnTo>
                    <a:pt x="627430" y="375920"/>
                  </a:lnTo>
                  <a:lnTo>
                    <a:pt x="637235" y="358140"/>
                  </a:lnTo>
                  <a:lnTo>
                    <a:pt x="646074" y="340360"/>
                  </a:lnTo>
                  <a:lnTo>
                    <a:pt x="650201" y="330200"/>
                  </a:lnTo>
                  <a:lnTo>
                    <a:pt x="653808" y="321310"/>
                  </a:lnTo>
                  <a:lnTo>
                    <a:pt x="660336" y="303530"/>
                  </a:lnTo>
                  <a:lnTo>
                    <a:pt x="662038" y="303530"/>
                  </a:lnTo>
                  <a:lnTo>
                    <a:pt x="679970" y="294640"/>
                  </a:lnTo>
                  <a:lnTo>
                    <a:pt x="688225" y="288290"/>
                  </a:lnTo>
                  <a:lnTo>
                    <a:pt x="694829" y="283210"/>
                  </a:lnTo>
                  <a:lnTo>
                    <a:pt x="705904" y="266700"/>
                  </a:lnTo>
                  <a:lnTo>
                    <a:pt x="712457" y="247650"/>
                  </a:lnTo>
                  <a:lnTo>
                    <a:pt x="713028" y="24638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780539" y="1580552"/>
              <a:ext cx="695325" cy="6656070"/>
            </a:xfrm>
            <a:custGeom>
              <a:avLst/>
              <a:gdLst/>
              <a:ahLst/>
              <a:cxnLst/>
              <a:rect l="l" t="t" r="r" b="b"/>
              <a:pathLst>
                <a:path w="695325" h="6656070">
                  <a:moveTo>
                    <a:pt x="228447" y="3313976"/>
                  </a:moveTo>
                  <a:lnTo>
                    <a:pt x="193852" y="3301466"/>
                  </a:lnTo>
                  <a:lnTo>
                    <a:pt x="193459" y="3301060"/>
                  </a:lnTo>
                  <a:lnTo>
                    <a:pt x="175475" y="3261322"/>
                  </a:lnTo>
                  <a:lnTo>
                    <a:pt x="164045" y="3249384"/>
                  </a:lnTo>
                  <a:lnTo>
                    <a:pt x="160324" y="3250323"/>
                  </a:lnTo>
                  <a:lnTo>
                    <a:pt x="160388" y="3250996"/>
                  </a:lnTo>
                  <a:lnTo>
                    <a:pt x="160591" y="3253155"/>
                  </a:lnTo>
                  <a:lnTo>
                    <a:pt x="162763" y="3264331"/>
                  </a:lnTo>
                  <a:lnTo>
                    <a:pt x="166471" y="3275076"/>
                  </a:lnTo>
                  <a:lnTo>
                    <a:pt x="171742" y="3285083"/>
                  </a:lnTo>
                  <a:lnTo>
                    <a:pt x="178549" y="3294062"/>
                  </a:lnTo>
                  <a:lnTo>
                    <a:pt x="165900" y="3286226"/>
                  </a:lnTo>
                  <a:lnTo>
                    <a:pt x="163537" y="3284512"/>
                  </a:lnTo>
                  <a:lnTo>
                    <a:pt x="153847" y="3277476"/>
                  </a:lnTo>
                  <a:lnTo>
                    <a:pt x="148107" y="3272663"/>
                  </a:lnTo>
                  <a:lnTo>
                    <a:pt x="142379" y="3267875"/>
                  </a:lnTo>
                  <a:lnTo>
                    <a:pt x="131445" y="3257461"/>
                  </a:lnTo>
                  <a:lnTo>
                    <a:pt x="131711" y="3257054"/>
                  </a:lnTo>
                  <a:lnTo>
                    <a:pt x="131851" y="3256521"/>
                  </a:lnTo>
                  <a:lnTo>
                    <a:pt x="131775" y="3253155"/>
                  </a:lnTo>
                  <a:lnTo>
                    <a:pt x="131711" y="3250996"/>
                  </a:lnTo>
                  <a:lnTo>
                    <a:pt x="131584" y="3246666"/>
                  </a:lnTo>
                  <a:lnTo>
                    <a:pt x="120294" y="3205950"/>
                  </a:lnTo>
                  <a:lnTo>
                    <a:pt x="108826" y="3194481"/>
                  </a:lnTo>
                  <a:lnTo>
                    <a:pt x="106565" y="3195688"/>
                  </a:lnTo>
                  <a:lnTo>
                    <a:pt x="106654" y="3199866"/>
                  </a:lnTo>
                  <a:lnTo>
                    <a:pt x="106718" y="3201479"/>
                  </a:lnTo>
                  <a:lnTo>
                    <a:pt x="106997" y="3208820"/>
                  </a:lnTo>
                  <a:lnTo>
                    <a:pt x="108686" y="3219513"/>
                  </a:lnTo>
                  <a:lnTo>
                    <a:pt x="108826" y="3220059"/>
                  </a:lnTo>
                  <a:lnTo>
                    <a:pt x="111696" y="3230105"/>
                  </a:lnTo>
                  <a:lnTo>
                    <a:pt x="116014" y="3240100"/>
                  </a:lnTo>
                  <a:lnTo>
                    <a:pt x="113626" y="3237280"/>
                  </a:lnTo>
                  <a:lnTo>
                    <a:pt x="88760" y="3201479"/>
                  </a:lnTo>
                  <a:lnTo>
                    <a:pt x="71310" y="3169589"/>
                  </a:lnTo>
                  <a:lnTo>
                    <a:pt x="71450" y="3169310"/>
                  </a:lnTo>
                  <a:lnTo>
                    <a:pt x="71577" y="3168916"/>
                  </a:lnTo>
                  <a:lnTo>
                    <a:pt x="71310" y="3168104"/>
                  </a:lnTo>
                  <a:lnTo>
                    <a:pt x="71310" y="3167697"/>
                  </a:lnTo>
                  <a:lnTo>
                    <a:pt x="71183" y="3167291"/>
                  </a:lnTo>
                  <a:lnTo>
                    <a:pt x="71577" y="3167164"/>
                  </a:lnTo>
                  <a:lnTo>
                    <a:pt x="72110" y="3166897"/>
                  </a:lnTo>
                  <a:lnTo>
                    <a:pt x="72377" y="3166351"/>
                  </a:lnTo>
                  <a:lnTo>
                    <a:pt x="78244" y="3153029"/>
                  </a:lnTo>
                  <a:lnTo>
                    <a:pt x="79641" y="3149866"/>
                  </a:lnTo>
                  <a:lnTo>
                    <a:pt x="82207" y="3131362"/>
                  </a:lnTo>
                  <a:lnTo>
                    <a:pt x="81153" y="3112465"/>
                  </a:lnTo>
                  <a:lnTo>
                    <a:pt x="77558" y="3094761"/>
                  </a:lnTo>
                  <a:lnTo>
                    <a:pt x="76898" y="3092208"/>
                  </a:lnTo>
                  <a:lnTo>
                    <a:pt x="73571" y="3092069"/>
                  </a:lnTo>
                  <a:lnTo>
                    <a:pt x="73482" y="3092208"/>
                  </a:lnTo>
                  <a:lnTo>
                    <a:pt x="72237" y="3094088"/>
                  </a:lnTo>
                  <a:lnTo>
                    <a:pt x="65252" y="3107969"/>
                  </a:lnTo>
                  <a:lnTo>
                    <a:pt x="64160" y="3112795"/>
                  </a:lnTo>
                  <a:lnTo>
                    <a:pt x="61963" y="3122752"/>
                  </a:lnTo>
                  <a:lnTo>
                    <a:pt x="61849" y="3131362"/>
                  </a:lnTo>
                  <a:lnTo>
                    <a:pt x="61760" y="3137839"/>
                  </a:lnTo>
                  <a:lnTo>
                    <a:pt x="63855" y="3153029"/>
                  </a:lnTo>
                  <a:lnTo>
                    <a:pt x="58877" y="3140291"/>
                  </a:lnTo>
                  <a:lnTo>
                    <a:pt x="54571" y="3127464"/>
                  </a:lnTo>
                  <a:lnTo>
                    <a:pt x="54457" y="3127057"/>
                  </a:lnTo>
                  <a:lnTo>
                    <a:pt x="50850" y="3114167"/>
                  </a:lnTo>
                  <a:lnTo>
                    <a:pt x="50558" y="3112795"/>
                  </a:lnTo>
                  <a:lnTo>
                    <a:pt x="50482" y="3112465"/>
                  </a:lnTo>
                  <a:lnTo>
                    <a:pt x="47853" y="3100616"/>
                  </a:lnTo>
                  <a:lnTo>
                    <a:pt x="46456" y="3093415"/>
                  </a:lnTo>
                  <a:lnTo>
                    <a:pt x="46355" y="3092793"/>
                  </a:lnTo>
                  <a:lnTo>
                    <a:pt x="46253" y="3092069"/>
                  </a:lnTo>
                  <a:lnTo>
                    <a:pt x="45364" y="3085744"/>
                  </a:lnTo>
                  <a:lnTo>
                    <a:pt x="44818" y="3078213"/>
                  </a:lnTo>
                  <a:lnTo>
                    <a:pt x="45770" y="3078213"/>
                  </a:lnTo>
                  <a:lnTo>
                    <a:pt x="46164" y="3077946"/>
                  </a:lnTo>
                  <a:lnTo>
                    <a:pt x="75907" y="3034411"/>
                  </a:lnTo>
                  <a:lnTo>
                    <a:pt x="80086" y="3014561"/>
                  </a:lnTo>
                  <a:lnTo>
                    <a:pt x="77038" y="3012135"/>
                  </a:lnTo>
                  <a:lnTo>
                    <a:pt x="49657" y="3048190"/>
                  </a:lnTo>
                  <a:lnTo>
                    <a:pt x="44170" y="3061119"/>
                  </a:lnTo>
                  <a:lnTo>
                    <a:pt x="45593" y="3040215"/>
                  </a:lnTo>
                  <a:lnTo>
                    <a:pt x="49136" y="3019768"/>
                  </a:lnTo>
                  <a:lnTo>
                    <a:pt x="52514" y="3007563"/>
                  </a:lnTo>
                  <a:lnTo>
                    <a:pt x="54660" y="2999765"/>
                  </a:lnTo>
                  <a:lnTo>
                    <a:pt x="62001" y="2980245"/>
                  </a:lnTo>
                  <a:lnTo>
                    <a:pt x="62395" y="2980652"/>
                  </a:lnTo>
                  <a:lnTo>
                    <a:pt x="63055" y="2980918"/>
                  </a:lnTo>
                  <a:lnTo>
                    <a:pt x="63728" y="2980918"/>
                  </a:lnTo>
                  <a:lnTo>
                    <a:pt x="66497" y="2980245"/>
                  </a:lnTo>
                  <a:lnTo>
                    <a:pt x="102654" y="2961271"/>
                  </a:lnTo>
                  <a:lnTo>
                    <a:pt x="121208" y="2938792"/>
                  </a:lnTo>
                  <a:lnTo>
                    <a:pt x="118948" y="2935694"/>
                  </a:lnTo>
                  <a:lnTo>
                    <a:pt x="81546" y="2953537"/>
                  </a:lnTo>
                  <a:lnTo>
                    <a:pt x="71043" y="2961271"/>
                  </a:lnTo>
                  <a:lnTo>
                    <a:pt x="81051" y="2943390"/>
                  </a:lnTo>
                  <a:lnTo>
                    <a:pt x="88353" y="2932061"/>
                  </a:lnTo>
                  <a:lnTo>
                    <a:pt x="92202" y="2926092"/>
                  </a:lnTo>
                  <a:lnTo>
                    <a:pt x="104355" y="2909430"/>
                  </a:lnTo>
                  <a:lnTo>
                    <a:pt x="117348" y="2893441"/>
                  </a:lnTo>
                  <a:lnTo>
                    <a:pt x="117475" y="2893441"/>
                  </a:lnTo>
                  <a:lnTo>
                    <a:pt x="135115" y="2885021"/>
                  </a:lnTo>
                  <a:lnTo>
                    <a:pt x="143598" y="2880106"/>
                  </a:lnTo>
                  <a:lnTo>
                    <a:pt x="151142" y="2874060"/>
                  </a:lnTo>
                  <a:lnTo>
                    <a:pt x="156413" y="2867736"/>
                  </a:lnTo>
                  <a:lnTo>
                    <a:pt x="157937" y="2865183"/>
                  </a:lnTo>
                  <a:lnTo>
                    <a:pt x="160655" y="2860662"/>
                  </a:lnTo>
                  <a:lnTo>
                    <a:pt x="160807" y="2860344"/>
                  </a:lnTo>
                  <a:lnTo>
                    <a:pt x="164236" y="2853067"/>
                  </a:lnTo>
                  <a:lnTo>
                    <a:pt x="168706" y="2842310"/>
                  </a:lnTo>
                  <a:lnTo>
                    <a:pt x="168097" y="2842031"/>
                  </a:lnTo>
                  <a:lnTo>
                    <a:pt x="164719" y="2840558"/>
                  </a:lnTo>
                  <a:lnTo>
                    <a:pt x="162318" y="2842031"/>
                  </a:lnTo>
                  <a:lnTo>
                    <a:pt x="162052" y="2841904"/>
                  </a:lnTo>
                  <a:lnTo>
                    <a:pt x="161518" y="2841904"/>
                  </a:lnTo>
                  <a:lnTo>
                    <a:pt x="154063" y="2843352"/>
                  </a:lnTo>
                  <a:lnTo>
                    <a:pt x="147104" y="2845892"/>
                  </a:lnTo>
                  <a:lnTo>
                    <a:pt x="140652" y="2849562"/>
                  </a:lnTo>
                  <a:lnTo>
                    <a:pt x="138099" y="2851670"/>
                  </a:lnTo>
                  <a:lnTo>
                    <a:pt x="138099" y="2860344"/>
                  </a:lnTo>
                  <a:lnTo>
                    <a:pt x="137706" y="2861145"/>
                  </a:lnTo>
                  <a:lnTo>
                    <a:pt x="137439" y="2861818"/>
                  </a:lnTo>
                  <a:lnTo>
                    <a:pt x="137033" y="2862630"/>
                  </a:lnTo>
                  <a:lnTo>
                    <a:pt x="135178" y="2864243"/>
                  </a:lnTo>
                  <a:lnTo>
                    <a:pt x="134239" y="2865183"/>
                  </a:lnTo>
                  <a:lnTo>
                    <a:pt x="135445" y="2863431"/>
                  </a:lnTo>
                  <a:lnTo>
                    <a:pt x="136779" y="2861818"/>
                  </a:lnTo>
                  <a:lnTo>
                    <a:pt x="138099" y="2860344"/>
                  </a:lnTo>
                  <a:lnTo>
                    <a:pt x="138099" y="2851670"/>
                  </a:lnTo>
                  <a:lnTo>
                    <a:pt x="134772" y="2854414"/>
                  </a:lnTo>
                  <a:lnTo>
                    <a:pt x="129387" y="2860941"/>
                  </a:lnTo>
                  <a:lnTo>
                    <a:pt x="124993" y="2868130"/>
                  </a:lnTo>
                  <a:lnTo>
                    <a:pt x="121005" y="2875597"/>
                  </a:lnTo>
                  <a:lnTo>
                    <a:pt x="116814" y="2882950"/>
                  </a:lnTo>
                  <a:lnTo>
                    <a:pt x="106768" y="2894444"/>
                  </a:lnTo>
                  <a:lnTo>
                    <a:pt x="97205" y="2906496"/>
                  </a:lnTo>
                  <a:lnTo>
                    <a:pt x="88163" y="2919057"/>
                  </a:lnTo>
                  <a:lnTo>
                    <a:pt x="79692" y="2932061"/>
                  </a:lnTo>
                  <a:lnTo>
                    <a:pt x="82080" y="2913126"/>
                  </a:lnTo>
                  <a:lnTo>
                    <a:pt x="83705" y="2894444"/>
                  </a:lnTo>
                  <a:lnTo>
                    <a:pt x="83629" y="2875889"/>
                  </a:lnTo>
                  <a:lnTo>
                    <a:pt x="83515" y="2874060"/>
                  </a:lnTo>
                  <a:lnTo>
                    <a:pt x="80619" y="2856026"/>
                  </a:lnTo>
                  <a:lnTo>
                    <a:pt x="79832" y="2853067"/>
                  </a:lnTo>
                  <a:lnTo>
                    <a:pt x="76238" y="2853067"/>
                  </a:lnTo>
                  <a:lnTo>
                    <a:pt x="74764" y="2855226"/>
                  </a:lnTo>
                  <a:lnTo>
                    <a:pt x="64439" y="2875889"/>
                  </a:lnTo>
                  <a:lnTo>
                    <a:pt x="60515" y="2898571"/>
                  </a:lnTo>
                  <a:lnTo>
                    <a:pt x="63449" y="2921292"/>
                  </a:lnTo>
                  <a:lnTo>
                    <a:pt x="73710" y="2942018"/>
                  </a:lnTo>
                  <a:lnTo>
                    <a:pt x="65316" y="2957830"/>
                  </a:lnTo>
                  <a:lnTo>
                    <a:pt x="57937" y="2974086"/>
                  </a:lnTo>
                  <a:lnTo>
                    <a:pt x="51663" y="2990697"/>
                  </a:lnTo>
                  <a:lnTo>
                    <a:pt x="46558" y="3007563"/>
                  </a:lnTo>
                  <a:lnTo>
                    <a:pt x="46075" y="2999765"/>
                  </a:lnTo>
                  <a:lnTo>
                    <a:pt x="45567" y="2993110"/>
                  </a:lnTo>
                  <a:lnTo>
                    <a:pt x="44919" y="2985935"/>
                  </a:lnTo>
                  <a:lnTo>
                    <a:pt x="43497" y="2972435"/>
                  </a:lnTo>
                  <a:lnTo>
                    <a:pt x="44831" y="2959785"/>
                  </a:lnTo>
                  <a:lnTo>
                    <a:pt x="39382" y="2955340"/>
                  </a:lnTo>
                  <a:lnTo>
                    <a:pt x="38315" y="2954401"/>
                  </a:lnTo>
                  <a:lnTo>
                    <a:pt x="36855" y="2954134"/>
                  </a:lnTo>
                  <a:lnTo>
                    <a:pt x="35648" y="2954807"/>
                  </a:lnTo>
                  <a:lnTo>
                    <a:pt x="25400" y="2969831"/>
                  </a:lnTo>
                  <a:lnTo>
                    <a:pt x="24295" y="2991383"/>
                  </a:lnTo>
                  <a:lnTo>
                    <a:pt x="30391" y="3012681"/>
                  </a:lnTo>
                  <a:lnTo>
                    <a:pt x="41770" y="3026943"/>
                  </a:lnTo>
                  <a:lnTo>
                    <a:pt x="41910" y="3027070"/>
                  </a:lnTo>
                  <a:lnTo>
                    <a:pt x="42303" y="3027070"/>
                  </a:lnTo>
                  <a:lnTo>
                    <a:pt x="40398" y="3040215"/>
                  </a:lnTo>
                  <a:lnTo>
                    <a:pt x="39281" y="3053410"/>
                  </a:lnTo>
                  <a:lnTo>
                    <a:pt x="39128" y="3061119"/>
                  </a:lnTo>
                  <a:lnTo>
                    <a:pt x="39243" y="3071482"/>
                  </a:lnTo>
                  <a:lnTo>
                    <a:pt x="39306" y="3072968"/>
                  </a:lnTo>
                  <a:lnTo>
                    <a:pt x="39420" y="3075381"/>
                  </a:lnTo>
                  <a:lnTo>
                    <a:pt x="39547" y="3077946"/>
                  </a:lnTo>
                  <a:lnTo>
                    <a:pt x="39649" y="3080639"/>
                  </a:lnTo>
                  <a:lnTo>
                    <a:pt x="39776" y="3080905"/>
                  </a:lnTo>
                  <a:lnTo>
                    <a:pt x="40309" y="3087230"/>
                  </a:lnTo>
                  <a:lnTo>
                    <a:pt x="41109" y="3093415"/>
                  </a:lnTo>
                  <a:lnTo>
                    <a:pt x="42303" y="3099739"/>
                  </a:lnTo>
                  <a:lnTo>
                    <a:pt x="43103" y="3104184"/>
                  </a:lnTo>
                  <a:lnTo>
                    <a:pt x="45237" y="3112795"/>
                  </a:lnTo>
                  <a:lnTo>
                    <a:pt x="19888" y="3079966"/>
                  </a:lnTo>
                  <a:lnTo>
                    <a:pt x="1854" y="3070809"/>
                  </a:lnTo>
                  <a:lnTo>
                    <a:pt x="0" y="3072968"/>
                  </a:lnTo>
                  <a:lnTo>
                    <a:pt x="16852" y="3107969"/>
                  </a:lnTo>
                  <a:lnTo>
                    <a:pt x="48158" y="3127464"/>
                  </a:lnTo>
                  <a:lnTo>
                    <a:pt x="48691" y="3127324"/>
                  </a:lnTo>
                  <a:lnTo>
                    <a:pt x="49085" y="3127057"/>
                  </a:lnTo>
                  <a:lnTo>
                    <a:pt x="49187" y="3127324"/>
                  </a:lnTo>
                  <a:lnTo>
                    <a:pt x="70662" y="3179724"/>
                  </a:lnTo>
                  <a:lnTo>
                    <a:pt x="79832" y="3196361"/>
                  </a:lnTo>
                  <a:lnTo>
                    <a:pt x="74637" y="3192056"/>
                  </a:lnTo>
                  <a:lnTo>
                    <a:pt x="69176" y="3188157"/>
                  </a:lnTo>
                  <a:lnTo>
                    <a:pt x="56921" y="3181337"/>
                  </a:lnTo>
                  <a:lnTo>
                    <a:pt x="49784" y="3177984"/>
                  </a:lnTo>
                  <a:lnTo>
                    <a:pt x="42405" y="3176016"/>
                  </a:lnTo>
                  <a:lnTo>
                    <a:pt x="35255" y="3176587"/>
                  </a:lnTo>
                  <a:lnTo>
                    <a:pt x="33655" y="3177121"/>
                  </a:lnTo>
                  <a:lnTo>
                    <a:pt x="32461" y="3178873"/>
                  </a:lnTo>
                  <a:lnTo>
                    <a:pt x="32994" y="3180486"/>
                  </a:lnTo>
                  <a:lnTo>
                    <a:pt x="41783" y="3196996"/>
                  </a:lnTo>
                  <a:lnTo>
                    <a:pt x="55232" y="3208820"/>
                  </a:lnTo>
                  <a:lnTo>
                    <a:pt x="55054" y="3208820"/>
                  </a:lnTo>
                  <a:lnTo>
                    <a:pt x="72148" y="3214979"/>
                  </a:lnTo>
                  <a:lnTo>
                    <a:pt x="90601" y="3213862"/>
                  </a:lnTo>
                  <a:lnTo>
                    <a:pt x="90741" y="3213862"/>
                  </a:lnTo>
                  <a:lnTo>
                    <a:pt x="115341" y="3247047"/>
                  </a:lnTo>
                  <a:lnTo>
                    <a:pt x="139827" y="3272663"/>
                  </a:lnTo>
                  <a:lnTo>
                    <a:pt x="128270" y="3268065"/>
                  </a:lnTo>
                  <a:lnTo>
                    <a:pt x="115938" y="3265398"/>
                  </a:lnTo>
                  <a:lnTo>
                    <a:pt x="103466" y="3264458"/>
                  </a:lnTo>
                  <a:lnTo>
                    <a:pt x="91528" y="3264992"/>
                  </a:lnTo>
                  <a:lnTo>
                    <a:pt x="89001" y="3265271"/>
                  </a:lnTo>
                  <a:lnTo>
                    <a:pt x="88938" y="3265398"/>
                  </a:lnTo>
                  <a:lnTo>
                    <a:pt x="87414" y="3268230"/>
                  </a:lnTo>
                  <a:lnTo>
                    <a:pt x="89408" y="3270250"/>
                  </a:lnTo>
                  <a:lnTo>
                    <a:pt x="103314" y="3280803"/>
                  </a:lnTo>
                  <a:lnTo>
                    <a:pt x="119354" y="3287103"/>
                  </a:lnTo>
                  <a:lnTo>
                    <a:pt x="136486" y="3288652"/>
                  </a:lnTo>
                  <a:lnTo>
                    <a:pt x="153543" y="3284918"/>
                  </a:lnTo>
                  <a:lnTo>
                    <a:pt x="153809" y="3284778"/>
                  </a:lnTo>
                  <a:lnTo>
                    <a:pt x="154063" y="3284512"/>
                  </a:lnTo>
                  <a:lnTo>
                    <a:pt x="170484" y="3295751"/>
                  </a:lnTo>
                  <a:lnTo>
                    <a:pt x="187947" y="3305035"/>
                  </a:lnTo>
                  <a:lnTo>
                    <a:pt x="206438" y="3311982"/>
                  </a:lnTo>
                  <a:lnTo>
                    <a:pt x="225920" y="3316262"/>
                  </a:lnTo>
                  <a:lnTo>
                    <a:pt x="227520" y="3316808"/>
                  </a:lnTo>
                  <a:lnTo>
                    <a:pt x="228447" y="3313976"/>
                  </a:lnTo>
                  <a:close/>
                </a:path>
                <a:path w="695325" h="6656070">
                  <a:moveTo>
                    <a:pt x="228447" y="1745716"/>
                  </a:moveTo>
                  <a:lnTo>
                    <a:pt x="193852" y="1733207"/>
                  </a:lnTo>
                  <a:lnTo>
                    <a:pt x="193459" y="1732800"/>
                  </a:lnTo>
                  <a:lnTo>
                    <a:pt x="175475" y="1693062"/>
                  </a:lnTo>
                  <a:lnTo>
                    <a:pt x="164045" y="1681124"/>
                  </a:lnTo>
                  <a:lnTo>
                    <a:pt x="160324" y="1682064"/>
                  </a:lnTo>
                  <a:lnTo>
                    <a:pt x="178549" y="1725803"/>
                  </a:lnTo>
                  <a:lnTo>
                    <a:pt x="165900" y="1717967"/>
                  </a:lnTo>
                  <a:lnTo>
                    <a:pt x="163537" y="1716239"/>
                  </a:lnTo>
                  <a:lnTo>
                    <a:pt x="153847" y="1709216"/>
                  </a:lnTo>
                  <a:lnTo>
                    <a:pt x="148107" y="1704403"/>
                  </a:lnTo>
                  <a:lnTo>
                    <a:pt x="142379" y="1699602"/>
                  </a:lnTo>
                  <a:lnTo>
                    <a:pt x="131445" y="1689201"/>
                  </a:lnTo>
                  <a:lnTo>
                    <a:pt x="131711" y="1688795"/>
                  </a:lnTo>
                  <a:lnTo>
                    <a:pt x="131851" y="1688249"/>
                  </a:lnTo>
                  <a:lnTo>
                    <a:pt x="131775" y="1684883"/>
                  </a:lnTo>
                  <a:lnTo>
                    <a:pt x="131711" y="1682737"/>
                  </a:lnTo>
                  <a:lnTo>
                    <a:pt x="131584" y="1678406"/>
                  </a:lnTo>
                  <a:lnTo>
                    <a:pt x="120294" y="1637690"/>
                  </a:lnTo>
                  <a:lnTo>
                    <a:pt x="108826" y="1626222"/>
                  </a:lnTo>
                  <a:lnTo>
                    <a:pt x="106565" y="1627428"/>
                  </a:lnTo>
                  <a:lnTo>
                    <a:pt x="106654" y="1631607"/>
                  </a:lnTo>
                  <a:lnTo>
                    <a:pt x="106718" y="1633220"/>
                  </a:lnTo>
                  <a:lnTo>
                    <a:pt x="106997" y="1640560"/>
                  </a:lnTo>
                  <a:lnTo>
                    <a:pt x="108686" y="1651241"/>
                  </a:lnTo>
                  <a:lnTo>
                    <a:pt x="108826" y="1651800"/>
                  </a:lnTo>
                  <a:lnTo>
                    <a:pt x="111696" y="1661845"/>
                  </a:lnTo>
                  <a:lnTo>
                    <a:pt x="116014" y="1671840"/>
                  </a:lnTo>
                  <a:lnTo>
                    <a:pt x="113626" y="1669008"/>
                  </a:lnTo>
                  <a:lnTo>
                    <a:pt x="109093" y="1663090"/>
                  </a:lnTo>
                  <a:lnTo>
                    <a:pt x="98615" y="1648447"/>
                  </a:lnTo>
                  <a:lnTo>
                    <a:pt x="96774" y="1645589"/>
                  </a:lnTo>
                  <a:lnTo>
                    <a:pt x="88760" y="1633220"/>
                  </a:lnTo>
                  <a:lnTo>
                    <a:pt x="85788" y="1628101"/>
                  </a:lnTo>
                  <a:lnTo>
                    <a:pt x="79629" y="1617484"/>
                  </a:lnTo>
                  <a:lnTo>
                    <a:pt x="71310" y="1601317"/>
                  </a:lnTo>
                  <a:lnTo>
                    <a:pt x="71450" y="1601050"/>
                  </a:lnTo>
                  <a:lnTo>
                    <a:pt x="71577" y="1600644"/>
                  </a:lnTo>
                  <a:lnTo>
                    <a:pt x="71310" y="1599844"/>
                  </a:lnTo>
                  <a:lnTo>
                    <a:pt x="71310" y="1599438"/>
                  </a:lnTo>
                  <a:lnTo>
                    <a:pt x="71183" y="1599031"/>
                  </a:lnTo>
                  <a:lnTo>
                    <a:pt x="71577" y="1598891"/>
                  </a:lnTo>
                  <a:lnTo>
                    <a:pt x="72110" y="1598625"/>
                  </a:lnTo>
                  <a:lnTo>
                    <a:pt x="72377" y="1598091"/>
                  </a:lnTo>
                  <a:lnTo>
                    <a:pt x="78244" y="1584769"/>
                  </a:lnTo>
                  <a:lnTo>
                    <a:pt x="79641" y="1581607"/>
                  </a:lnTo>
                  <a:lnTo>
                    <a:pt x="82207" y="1563103"/>
                  </a:lnTo>
                  <a:lnTo>
                    <a:pt x="81153" y="1544193"/>
                  </a:lnTo>
                  <a:lnTo>
                    <a:pt x="77558" y="1526501"/>
                  </a:lnTo>
                  <a:lnTo>
                    <a:pt x="76898" y="1523936"/>
                  </a:lnTo>
                  <a:lnTo>
                    <a:pt x="73571" y="1523809"/>
                  </a:lnTo>
                  <a:lnTo>
                    <a:pt x="73482" y="1523936"/>
                  </a:lnTo>
                  <a:lnTo>
                    <a:pt x="61849" y="1563103"/>
                  </a:lnTo>
                  <a:lnTo>
                    <a:pt x="61760" y="1569580"/>
                  </a:lnTo>
                  <a:lnTo>
                    <a:pt x="63855" y="1584769"/>
                  </a:lnTo>
                  <a:lnTo>
                    <a:pt x="58877" y="1572031"/>
                  </a:lnTo>
                  <a:lnTo>
                    <a:pt x="54571" y="1559204"/>
                  </a:lnTo>
                  <a:lnTo>
                    <a:pt x="54457" y="1558798"/>
                  </a:lnTo>
                  <a:lnTo>
                    <a:pt x="50850" y="1545894"/>
                  </a:lnTo>
                  <a:lnTo>
                    <a:pt x="50558" y="1544535"/>
                  </a:lnTo>
                  <a:lnTo>
                    <a:pt x="50482" y="1544193"/>
                  </a:lnTo>
                  <a:lnTo>
                    <a:pt x="47853" y="1532356"/>
                  </a:lnTo>
                  <a:lnTo>
                    <a:pt x="46456" y="1525155"/>
                  </a:lnTo>
                  <a:lnTo>
                    <a:pt x="46355" y="1524533"/>
                  </a:lnTo>
                  <a:lnTo>
                    <a:pt x="46253" y="1523809"/>
                  </a:lnTo>
                  <a:lnTo>
                    <a:pt x="45364" y="1517484"/>
                  </a:lnTo>
                  <a:lnTo>
                    <a:pt x="44818" y="1509941"/>
                  </a:lnTo>
                  <a:lnTo>
                    <a:pt x="45770" y="1509941"/>
                  </a:lnTo>
                  <a:lnTo>
                    <a:pt x="46164" y="1509674"/>
                  </a:lnTo>
                  <a:lnTo>
                    <a:pt x="75907" y="1466151"/>
                  </a:lnTo>
                  <a:lnTo>
                    <a:pt x="80086" y="1446288"/>
                  </a:lnTo>
                  <a:lnTo>
                    <a:pt x="77038" y="1443875"/>
                  </a:lnTo>
                  <a:lnTo>
                    <a:pt x="49657" y="1479918"/>
                  </a:lnTo>
                  <a:lnTo>
                    <a:pt x="44170" y="1492859"/>
                  </a:lnTo>
                  <a:lnTo>
                    <a:pt x="45593" y="1471955"/>
                  </a:lnTo>
                  <a:lnTo>
                    <a:pt x="49136" y="1451508"/>
                  </a:lnTo>
                  <a:lnTo>
                    <a:pt x="52514" y="1439291"/>
                  </a:lnTo>
                  <a:lnTo>
                    <a:pt x="54660" y="1431505"/>
                  </a:lnTo>
                  <a:lnTo>
                    <a:pt x="62001" y="1411973"/>
                  </a:lnTo>
                  <a:lnTo>
                    <a:pt x="62395" y="1412379"/>
                  </a:lnTo>
                  <a:lnTo>
                    <a:pt x="63055" y="1412646"/>
                  </a:lnTo>
                  <a:lnTo>
                    <a:pt x="63728" y="1412646"/>
                  </a:lnTo>
                  <a:lnTo>
                    <a:pt x="66497" y="1411973"/>
                  </a:lnTo>
                  <a:lnTo>
                    <a:pt x="102654" y="1392999"/>
                  </a:lnTo>
                  <a:lnTo>
                    <a:pt x="121208" y="1370533"/>
                  </a:lnTo>
                  <a:lnTo>
                    <a:pt x="118948" y="1367434"/>
                  </a:lnTo>
                  <a:lnTo>
                    <a:pt x="81546" y="1385277"/>
                  </a:lnTo>
                  <a:lnTo>
                    <a:pt x="71043" y="1392999"/>
                  </a:lnTo>
                  <a:lnTo>
                    <a:pt x="81051" y="1375117"/>
                  </a:lnTo>
                  <a:lnTo>
                    <a:pt x="88353" y="1363802"/>
                  </a:lnTo>
                  <a:lnTo>
                    <a:pt x="92202" y="1357833"/>
                  </a:lnTo>
                  <a:lnTo>
                    <a:pt x="104355" y="1341170"/>
                  </a:lnTo>
                  <a:lnTo>
                    <a:pt x="117348" y="1325181"/>
                  </a:lnTo>
                  <a:lnTo>
                    <a:pt x="117475" y="1325181"/>
                  </a:lnTo>
                  <a:lnTo>
                    <a:pt x="135115" y="1316748"/>
                  </a:lnTo>
                  <a:lnTo>
                    <a:pt x="164236" y="1284808"/>
                  </a:lnTo>
                  <a:lnTo>
                    <a:pt x="168706" y="1274038"/>
                  </a:lnTo>
                  <a:lnTo>
                    <a:pt x="168097" y="1273771"/>
                  </a:lnTo>
                  <a:lnTo>
                    <a:pt x="164719" y="1272286"/>
                  </a:lnTo>
                  <a:lnTo>
                    <a:pt x="162318" y="1273771"/>
                  </a:lnTo>
                  <a:lnTo>
                    <a:pt x="162052" y="1273632"/>
                  </a:lnTo>
                  <a:lnTo>
                    <a:pt x="161518" y="1273632"/>
                  </a:lnTo>
                  <a:lnTo>
                    <a:pt x="154063" y="1275080"/>
                  </a:lnTo>
                  <a:lnTo>
                    <a:pt x="147104" y="1277620"/>
                  </a:lnTo>
                  <a:lnTo>
                    <a:pt x="140652" y="1281303"/>
                  </a:lnTo>
                  <a:lnTo>
                    <a:pt x="138099" y="1283411"/>
                  </a:lnTo>
                  <a:lnTo>
                    <a:pt x="138099" y="1292072"/>
                  </a:lnTo>
                  <a:lnTo>
                    <a:pt x="137706" y="1292885"/>
                  </a:lnTo>
                  <a:lnTo>
                    <a:pt x="137439" y="1293558"/>
                  </a:lnTo>
                  <a:lnTo>
                    <a:pt x="137033" y="1294358"/>
                  </a:lnTo>
                  <a:lnTo>
                    <a:pt x="135178" y="1295971"/>
                  </a:lnTo>
                  <a:lnTo>
                    <a:pt x="134239" y="1296924"/>
                  </a:lnTo>
                  <a:lnTo>
                    <a:pt x="135445" y="1295171"/>
                  </a:lnTo>
                  <a:lnTo>
                    <a:pt x="136779" y="1293558"/>
                  </a:lnTo>
                  <a:lnTo>
                    <a:pt x="138099" y="1292072"/>
                  </a:lnTo>
                  <a:lnTo>
                    <a:pt x="138099" y="1283411"/>
                  </a:lnTo>
                  <a:lnTo>
                    <a:pt x="134772" y="1286154"/>
                  </a:lnTo>
                  <a:lnTo>
                    <a:pt x="129387" y="1292669"/>
                  </a:lnTo>
                  <a:lnTo>
                    <a:pt x="124993" y="1299857"/>
                  </a:lnTo>
                  <a:lnTo>
                    <a:pt x="121005" y="1307325"/>
                  </a:lnTo>
                  <a:lnTo>
                    <a:pt x="116814" y="1314678"/>
                  </a:lnTo>
                  <a:lnTo>
                    <a:pt x="106768" y="1326184"/>
                  </a:lnTo>
                  <a:lnTo>
                    <a:pt x="97205" y="1338237"/>
                  </a:lnTo>
                  <a:lnTo>
                    <a:pt x="88163" y="1350784"/>
                  </a:lnTo>
                  <a:lnTo>
                    <a:pt x="79692" y="1363802"/>
                  </a:lnTo>
                  <a:lnTo>
                    <a:pt x="82080" y="1344866"/>
                  </a:lnTo>
                  <a:lnTo>
                    <a:pt x="83705" y="1326184"/>
                  </a:lnTo>
                  <a:lnTo>
                    <a:pt x="83629" y="1307617"/>
                  </a:lnTo>
                  <a:lnTo>
                    <a:pt x="83515" y="1305801"/>
                  </a:lnTo>
                  <a:lnTo>
                    <a:pt x="80619" y="1287767"/>
                  </a:lnTo>
                  <a:lnTo>
                    <a:pt x="79832" y="1284808"/>
                  </a:lnTo>
                  <a:lnTo>
                    <a:pt x="76238" y="1284808"/>
                  </a:lnTo>
                  <a:lnTo>
                    <a:pt x="74764" y="1286954"/>
                  </a:lnTo>
                  <a:lnTo>
                    <a:pt x="64439" y="1307617"/>
                  </a:lnTo>
                  <a:lnTo>
                    <a:pt x="60515" y="1330312"/>
                  </a:lnTo>
                  <a:lnTo>
                    <a:pt x="63449" y="1353019"/>
                  </a:lnTo>
                  <a:lnTo>
                    <a:pt x="73710" y="1373759"/>
                  </a:lnTo>
                  <a:lnTo>
                    <a:pt x="65316" y="1389557"/>
                  </a:lnTo>
                  <a:lnTo>
                    <a:pt x="57937" y="1405826"/>
                  </a:lnTo>
                  <a:lnTo>
                    <a:pt x="51663" y="1422438"/>
                  </a:lnTo>
                  <a:lnTo>
                    <a:pt x="46558" y="1439291"/>
                  </a:lnTo>
                  <a:lnTo>
                    <a:pt x="46075" y="1431505"/>
                  </a:lnTo>
                  <a:lnTo>
                    <a:pt x="45567" y="1424851"/>
                  </a:lnTo>
                  <a:lnTo>
                    <a:pt x="44919" y="1417662"/>
                  </a:lnTo>
                  <a:lnTo>
                    <a:pt x="43497" y="1404175"/>
                  </a:lnTo>
                  <a:lnTo>
                    <a:pt x="44831" y="1391526"/>
                  </a:lnTo>
                  <a:lnTo>
                    <a:pt x="39382" y="1387081"/>
                  </a:lnTo>
                  <a:lnTo>
                    <a:pt x="38315" y="1386141"/>
                  </a:lnTo>
                  <a:lnTo>
                    <a:pt x="36855" y="1385874"/>
                  </a:lnTo>
                  <a:lnTo>
                    <a:pt x="35648" y="1386547"/>
                  </a:lnTo>
                  <a:lnTo>
                    <a:pt x="25400" y="1401559"/>
                  </a:lnTo>
                  <a:lnTo>
                    <a:pt x="24295" y="1423111"/>
                  </a:lnTo>
                  <a:lnTo>
                    <a:pt x="30391" y="1444409"/>
                  </a:lnTo>
                  <a:lnTo>
                    <a:pt x="41770" y="1458671"/>
                  </a:lnTo>
                  <a:lnTo>
                    <a:pt x="41910" y="1458810"/>
                  </a:lnTo>
                  <a:lnTo>
                    <a:pt x="42303" y="1458810"/>
                  </a:lnTo>
                  <a:lnTo>
                    <a:pt x="40398" y="1471955"/>
                  </a:lnTo>
                  <a:lnTo>
                    <a:pt x="39281" y="1485150"/>
                  </a:lnTo>
                  <a:lnTo>
                    <a:pt x="39128" y="1492859"/>
                  </a:lnTo>
                  <a:lnTo>
                    <a:pt x="39243" y="1503222"/>
                  </a:lnTo>
                  <a:lnTo>
                    <a:pt x="39306" y="1504696"/>
                  </a:lnTo>
                  <a:lnTo>
                    <a:pt x="39420" y="1507121"/>
                  </a:lnTo>
                  <a:lnTo>
                    <a:pt x="39547" y="1509674"/>
                  </a:lnTo>
                  <a:lnTo>
                    <a:pt x="39649" y="1512366"/>
                  </a:lnTo>
                  <a:lnTo>
                    <a:pt x="39776" y="1512633"/>
                  </a:lnTo>
                  <a:lnTo>
                    <a:pt x="40309" y="1518958"/>
                  </a:lnTo>
                  <a:lnTo>
                    <a:pt x="41109" y="1525155"/>
                  </a:lnTo>
                  <a:lnTo>
                    <a:pt x="42303" y="1531480"/>
                  </a:lnTo>
                  <a:lnTo>
                    <a:pt x="43103" y="1535912"/>
                  </a:lnTo>
                  <a:lnTo>
                    <a:pt x="45237" y="1544535"/>
                  </a:lnTo>
                  <a:lnTo>
                    <a:pt x="19888" y="1511693"/>
                  </a:lnTo>
                  <a:lnTo>
                    <a:pt x="1854" y="1502549"/>
                  </a:lnTo>
                  <a:lnTo>
                    <a:pt x="0" y="1504696"/>
                  </a:lnTo>
                  <a:lnTo>
                    <a:pt x="16852" y="1539697"/>
                  </a:lnTo>
                  <a:lnTo>
                    <a:pt x="48158" y="1559204"/>
                  </a:lnTo>
                  <a:lnTo>
                    <a:pt x="48691" y="1559064"/>
                  </a:lnTo>
                  <a:lnTo>
                    <a:pt x="49085" y="1558798"/>
                  </a:lnTo>
                  <a:lnTo>
                    <a:pt x="49187" y="1559064"/>
                  </a:lnTo>
                  <a:lnTo>
                    <a:pt x="70662" y="1611464"/>
                  </a:lnTo>
                  <a:lnTo>
                    <a:pt x="79832" y="1628101"/>
                  </a:lnTo>
                  <a:lnTo>
                    <a:pt x="74637" y="1623796"/>
                  </a:lnTo>
                  <a:lnTo>
                    <a:pt x="69176" y="1619897"/>
                  </a:lnTo>
                  <a:lnTo>
                    <a:pt x="56921" y="1613065"/>
                  </a:lnTo>
                  <a:lnTo>
                    <a:pt x="49784" y="1609712"/>
                  </a:lnTo>
                  <a:lnTo>
                    <a:pt x="42405" y="1607743"/>
                  </a:lnTo>
                  <a:lnTo>
                    <a:pt x="35255" y="1608315"/>
                  </a:lnTo>
                  <a:lnTo>
                    <a:pt x="33655" y="1608861"/>
                  </a:lnTo>
                  <a:lnTo>
                    <a:pt x="32461" y="1610601"/>
                  </a:lnTo>
                  <a:lnTo>
                    <a:pt x="32994" y="1612226"/>
                  </a:lnTo>
                  <a:lnTo>
                    <a:pt x="41783" y="1628736"/>
                  </a:lnTo>
                  <a:lnTo>
                    <a:pt x="55232" y="1640560"/>
                  </a:lnTo>
                  <a:lnTo>
                    <a:pt x="55054" y="1640560"/>
                  </a:lnTo>
                  <a:lnTo>
                    <a:pt x="72148" y="1646720"/>
                  </a:lnTo>
                  <a:lnTo>
                    <a:pt x="90601" y="1645589"/>
                  </a:lnTo>
                  <a:lnTo>
                    <a:pt x="90741" y="1645589"/>
                  </a:lnTo>
                  <a:lnTo>
                    <a:pt x="115341" y="1678774"/>
                  </a:lnTo>
                  <a:lnTo>
                    <a:pt x="139827" y="1704403"/>
                  </a:lnTo>
                  <a:lnTo>
                    <a:pt x="128270" y="1699793"/>
                  </a:lnTo>
                  <a:lnTo>
                    <a:pt x="115938" y="1697139"/>
                  </a:lnTo>
                  <a:lnTo>
                    <a:pt x="103466" y="1696199"/>
                  </a:lnTo>
                  <a:lnTo>
                    <a:pt x="91528" y="1696732"/>
                  </a:lnTo>
                  <a:lnTo>
                    <a:pt x="89001" y="1696999"/>
                  </a:lnTo>
                  <a:lnTo>
                    <a:pt x="88938" y="1697139"/>
                  </a:lnTo>
                  <a:lnTo>
                    <a:pt x="87414" y="1699958"/>
                  </a:lnTo>
                  <a:lnTo>
                    <a:pt x="89408" y="1701977"/>
                  </a:lnTo>
                  <a:lnTo>
                    <a:pt x="103314" y="1712544"/>
                  </a:lnTo>
                  <a:lnTo>
                    <a:pt x="119354" y="1718843"/>
                  </a:lnTo>
                  <a:lnTo>
                    <a:pt x="136486" y="1720392"/>
                  </a:lnTo>
                  <a:lnTo>
                    <a:pt x="153543" y="1716646"/>
                  </a:lnTo>
                  <a:lnTo>
                    <a:pt x="153809" y="1716519"/>
                  </a:lnTo>
                  <a:lnTo>
                    <a:pt x="154063" y="1716239"/>
                  </a:lnTo>
                  <a:lnTo>
                    <a:pt x="170484" y="1727492"/>
                  </a:lnTo>
                  <a:lnTo>
                    <a:pt x="187947" y="1736763"/>
                  </a:lnTo>
                  <a:lnTo>
                    <a:pt x="206438" y="1743722"/>
                  </a:lnTo>
                  <a:lnTo>
                    <a:pt x="225920" y="1748002"/>
                  </a:lnTo>
                  <a:lnTo>
                    <a:pt x="227520" y="1748536"/>
                  </a:lnTo>
                  <a:lnTo>
                    <a:pt x="228447" y="1745716"/>
                  </a:lnTo>
                  <a:close/>
                </a:path>
                <a:path w="695325" h="6656070">
                  <a:moveTo>
                    <a:pt x="228447" y="473417"/>
                  </a:moveTo>
                  <a:lnTo>
                    <a:pt x="193852" y="460908"/>
                  </a:lnTo>
                  <a:lnTo>
                    <a:pt x="193459" y="460502"/>
                  </a:lnTo>
                  <a:lnTo>
                    <a:pt x="175475" y="420763"/>
                  </a:lnTo>
                  <a:lnTo>
                    <a:pt x="164045" y="408825"/>
                  </a:lnTo>
                  <a:lnTo>
                    <a:pt x="160324" y="409765"/>
                  </a:lnTo>
                  <a:lnTo>
                    <a:pt x="160388" y="410438"/>
                  </a:lnTo>
                  <a:lnTo>
                    <a:pt x="160591" y="412597"/>
                  </a:lnTo>
                  <a:lnTo>
                    <a:pt x="162763" y="423773"/>
                  </a:lnTo>
                  <a:lnTo>
                    <a:pt x="166471" y="434517"/>
                  </a:lnTo>
                  <a:lnTo>
                    <a:pt x="171742" y="444525"/>
                  </a:lnTo>
                  <a:lnTo>
                    <a:pt x="178549" y="453504"/>
                  </a:lnTo>
                  <a:lnTo>
                    <a:pt x="165900" y="445668"/>
                  </a:lnTo>
                  <a:lnTo>
                    <a:pt x="163537" y="443953"/>
                  </a:lnTo>
                  <a:lnTo>
                    <a:pt x="153847" y="436918"/>
                  </a:lnTo>
                  <a:lnTo>
                    <a:pt x="148107" y="432104"/>
                  </a:lnTo>
                  <a:lnTo>
                    <a:pt x="142379" y="427316"/>
                  </a:lnTo>
                  <a:lnTo>
                    <a:pt x="131445" y="416902"/>
                  </a:lnTo>
                  <a:lnTo>
                    <a:pt x="131711" y="416496"/>
                  </a:lnTo>
                  <a:lnTo>
                    <a:pt x="131851" y="415963"/>
                  </a:lnTo>
                  <a:lnTo>
                    <a:pt x="131775" y="412597"/>
                  </a:lnTo>
                  <a:lnTo>
                    <a:pt x="131711" y="410438"/>
                  </a:lnTo>
                  <a:lnTo>
                    <a:pt x="131584" y="406107"/>
                  </a:lnTo>
                  <a:lnTo>
                    <a:pt x="120294" y="365391"/>
                  </a:lnTo>
                  <a:lnTo>
                    <a:pt x="108826" y="353923"/>
                  </a:lnTo>
                  <a:lnTo>
                    <a:pt x="106565" y="355130"/>
                  </a:lnTo>
                  <a:lnTo>
                    <a:pt x="106654" y="359308"/>
                  </a:lnTo>
                  <a:lnTo>
                    <a:pt x="106718" y="360921"/>
                  </a:lnTo>
                  <a:lnTo>
                    <a:pt x="106997" y="368261"/>
                  </a:lnTo>
                  <a:lnTo>
                    <a:pt x="108686" y="378955"/>
                  </a:lnTo>
                  <a:lnTo>
                    <a:pt x="108826" y="379501"/>
                  </a:lnTo>
                  <a:lnTo>
                    <a:pt x="111696" y="389559"/>
                  </a:lnTo>
                  <a:lnTo>
                    <a:pt x="116014" y="399542"/>
                  </a:lnTo>
                  <a:lnTo>
                    <a:pt x="113626" y="396722"/>
                  </a:lnTo>
                  <a:lnTo>
                    <a:pt x="88760" y="360921"/>
                  </a:lnTo>
                  <a:lnTo>
                    <a:pt x="71310" y="329031"/>
                  </a:lnTo>
                  <a:lnTo>
                    <a:pt x="71450" y="328764"/>
                  </a:lnTo>
                  <a:lnTo>
                    <a:pt x="71577" y="328358"/>
                  </a:lnTo>
                  <a:lnTo>
                    <a:pt x="71310" y="327545"/>
                  </a:lnTo>
                  <a:lnTo>
                    <a:pt x="71310" y="327139"/>
                  </a:lnTo>
                  <a:lnTo>
                    <a:pt x="71183" y="326745"/>
                  </a:lnTo>
                  <a:lnTo>
                    <a:pt x="71577" y="326605"/>
                  </a:lnTo>
                  <a:lnTo>
                    <a:pt x="72110" y="326339"/>
                  </a:lnTo>
                  <a:lnTo>
                    <a:pt x="72377" y="325793"/>
                  </a:lnTo>
                  <a:lnTo>
                    <a:pt x="78244" y="312470"/>
                  </a:lnTo>
                  <a:lnTo>
                    <a:pt x="79641" y="309308"/>
                  </a:lnTo>
                  <a:lnTo>
                    <a:pt x="82207" y="290804"/>
                  </a:lnTo>
                  <a:lnTo>
                    <a:pt x="81153" y="271907"/>
                  </a:lnTo>
                  <a:lnTo>
                    <a:pt x="77558" y="254203"/>
                  </a:lnTo>
                  <a:lnTo>
                    <a:pt x="76898" y="251650"/>
                  </a:lnTo>
                  <a:lnTo>
                    <a:pt x="73571" y="251510"/>
                  </a:lnTo>
                  <a:lnTo>
                    <a:pt x="73482" y="251650"/>
                  </a:lnTo>
                  <a:lnTo>
                    <a:pt x="72237" y="253530"/>
                  </a:lnTo>
                  <a:lnTo>
                    <a:pt x="65252" y="267411"/>
                  </a:lnTo>
                  <a:lnTo>
                    <a:pt x="64160" y="272237"/>
                  </a:lnTo>
                  <a:lnTo>
                    <a:pt x="61963" y="282194"/>
                  </a:lnTo>
                  <a:lnTo>
                    <a:pt x="61849" y="290804"/>
                  </a:lnTo>
                  <a:lnTo>
                    <a:pt x="61760" y="297281"/>
                  </a:lnTo>
                  <a:lnTo>
                    <a:pt x="63855" y="312470"/>
                  </a:lnTo>
                  <a:lnTo>
                    <a:pt x="58877" y="299732"/>
                  </a:lnTo>
                  <a:lnTo>
                    <a:pt x="54571" y="286905"/>
                  </a:lnTo>
                  <a:lnTo>
                    <a:pt x="54457" y="286499"/>
                  </a:lnTo>
                  <a:lnTo>
                    <a:pt x="50850" y="273608"/>
                  </a:lnTo>
                  <a:lnTo>
                    <a:pt x="50558" y="272237"/>
                  </a:lnTo>
                  <a:lnTo>
                    <a:pt x="50482" y="271907"/>
                  </a:lnTo>
                  <a:lnTo>
                    <a:pt x="47853" y="260057"/>
                  </a:lnTo>
                  <a:lnTo>
                    <a:pt x="46456" y="252857"/>
                  </a:lnTo>
                  <a:lnTo>
                    <a:pt x="46355" y="252234"/>
                  </a:lnTo>
                  <a:lnTo>
                    <a:pt x="46253" y="251510"/>
                  </a:lnTo>
                  <a:lnTo>
                    <a:pt x="45364" y="245186"/>
                  </a:lnTo>
                  <a:lnTo>
                    <a:pt x="44818" y="237655"/>
                  </a:lnTo>
                  <a:lnTo>
                    <a:pt x="45770" y="237655"/>
                  </a:lnTo>
                  <a:lnTo>
                    <a:pt x="46164" y="237388"/>
                  </a:lnTo>
                  <a:lnTo>
                    <a:pt x="59220" y="225958"/>
                  </a:lnTo>
                  <a:lnTo>
                    <a:pt x="62750" y="220560"/>
                  </a:lnTo>
                  <a:lnTo>
                    <a:pt x="69113" y="210845"/>
                  </a:lnTo>
                  <a:lnTo>
                    <a:pt x="75907" y="193852"/>
                  </a:lnTo>
                  <a:lnTo>
                    <a:pt x="79692" y="176822"/>
                  </a:lnTo>
                  <a:lnTo>
                    <a:pt x="80086" y="174002"/>
                  </a:lnTo>
                  <a:lnTo>
                    <a:pt x="77038" y="171577"/>
                  </a:lnTo>
                  <a:lnTo>
                    <a:pt x="49657" y="207632"/>
                  </a:lnTo>
                  <a:lnTo>
                    <a:pt x="44170" y="220560"/>
                  </a:lnTo>
                  <a:lnTo>
                    <a:pt x="45593" y="199656"/>
                  </a:lnTo>
                  <a:lnTo>
                    <a:pt x="49136" y="179209"/>
                  </a:lnTo>
                  <a:lnTo>
                    <a:pt x="52514" y="167005"/>
                  </a:lnTo>
                  <a:lnTo>
                    <a:pt x="54660" y="159207"/>
                  </a:lnTo>
                  <a:lnTo>
                    <a:pt x="62001" y="139687"/>
                  </a:lnTo>
                  <a:lnTo>
                    <a:pt x="62395" y="140093"/>
                  </a:lnTo>
                  <a:lnTo>
                    <a:pt x="63055" y="140360"/>
                  </a:lnTo>
                  <a:lnTo>
                    <a:pt x="63728" y="140360"/>
                  </a:lnTo>
                  <a:lnTo>
                    <a:pt x="66497" y="139687"/>
                  </a:lnTo>
                  <a:lnTo>
                    <a:pt x="102654" y="120713"/>
                  </a:lnTo>
                  <a:lnTo>
                    <a:pt x="121208" y="98234"/>
                  </a:lnTo>
                  <a:lnTo>
                    <a:pt x="118948" y="95135"/>
                  </a:lnTo>
                  <a:lnTo>
                    <a:pt x="81546" y="112979"/>
                  </a:lnTo>
                  <a:lnTo>
                    <a:pt x="71043" y="120713"/>
                  </a:lnTo>
                  <a:lnTo>
                    <a:pt x="81051" y="102831"/>
                  </a:lnTo>
                  <a:lnTo>
                    <a:pt x="88353" y="91503"/>
                  </a:lnTo>
                  <a:lnTo>
                    <a:pt x="92202" y="85534"/>
                  </a:lnTo>
                  <a:lnTo>
                    <a:pt x="104355" y="68872"/>
                  </a:lnTo>
                  <a:lnTo>
                    <a:pt x="117348" y="52882"/>
                  </a:lnTo>
                  <a:lnTo>
                    <a:pt x="117475" y="52882"/>
                  </a:lnTo>
                  <a:lnTo>
                    <a:pt x="135115" y="44462"/>
                  </a:lnTo>
                  <a:lnTo>
                    <a:pt x="143598" y="39547"/>
                  </a:lnTo>
                  <a:lnTo>
                    <a:pt x="151142" y="33502"/>
                  </a:lnTo>
                  <a:lnTo>
                    <a:pt x="156413" y="27178"/>
                  </a:lnTo>
                  <a:lnTo>
                    <a:pt x="157937" y="24625"/>
                  </a:lnTo>
                  <a:lnTo>
                    <a:pt x="160655" y="20104"/>
                  </a:lnTo>
                  <a:lnTo>
                    <a:pt x="160807" y="19786"/>
                  </a:lnTo>
                  <a:lnTo>
                    <a:pt x="164236" y="12509"/>
                  </a:lnTo>
                  <a:lnTo>
                    <a:pt x="168706" y="1752"/>
                  </a:lnTo>
                  <a:lnTo>
                    <a:pt x="168097" y="1485"/>
                  </a:lnTo>
                  <a:lnTo>
                    <a:pt x="164719" y="0"/>
                  </a:lnTo>
                  <a:lnTo>
                    <a:pt x="162318" y="1485"/>
                  </a:lnTo>
                  <a:lnTo>
                    <a:pt x="162052" y="1346"/>
                  </a:lnTo>
                  <a:lnTo>
                    <a:pt x="161518" y="1346"/>
                  </a:lnTo>
                  <a:lnTo>
                    <a:pt x="154063" y="2794"/>
                  </a:lnTo>
                  <a:lnTo>
                    <a:pt x="147104" y="5334"/>
                  </a:lnTo>
                  <a:lnTo>
                    <a:pt x="140652" y="9004"/>
                  </a:lnTo>
                  <a:lnTo>
                    <a:pt x="138099" y="11112"/>
                  </a:lnTo>
                  <a:lnTo>
                    <a:pt x="138099" y="19786"/>
                  </a:lnTo>
                  <a:lnTo>
                    <a:pt x="137706" y="20586"/>
                  </a:lnTo>
                  <a:lnTo>
                    <a:pt x="137439" y="21259"/>
                  </a:lnTo>
                  <a:lnTo>
                    <a:pt x="137033" y="22072"/>
                  </a:lnTo>
                  <a:lnTo>
                    <a:pt x="135178" y="23685"/>
                  </a:lnTo>
                  <a:lnTo>
                    <a:pt x="134239" y="24625"/>
                  </a:lnTo>
                  <a:lnTo>
                    <a:pt x="135445" y="22872"/>
                  </a:lnTo>
                  <a:lnTo>
                    <a:pt x="136779" y="21259"/>
                  </a:lnTo>
                  <a:lnTo>
                    <a:pt x="138099" y="19786"/>
                  </a:lnTo>
                  <a:lnTo>
                    <a:pt x="138099" y="11112"/>
                  </a:lnTo>
                  <a:lnTo>
                    <a:pt x="134772" y="13855"/>
                  </a:lnTo>
                  <a:lnTo>
                    <a:pt x="129387" y="20383"/>
                  </a:lnTo>
                  <a:lnTo>
                    <a:pt x="124993" y="27571"/>
                  </a:lnTo>
                  <a:lnTo>
                    <a:pt x="121005" y="35039"/>
                  </a:lnTo>
                  <a:lnTo>
                    <a:pt x="116814" y="42392"/>
                  </a:lnTo>
                  <a:lnTo>
                    <a:pt x="106768" y="53886"/>
                  </a:lnTo>
                  <a:lnTo>
                    <a:pt x="97205" y="65938"/>
                  </a:lnTo>
                  <a:lnTo>
                    <a:pt x="88163" y="78498"/>
                  </a:lnTo>
                  <a:lnTo>
                    <a:pt x="79692" y="91503"/>
                  </a:lnTo>
                  <a:lnTo>
                    <a:pt x="82080" y="72567"/>
                  </a:lnTo>
                  <a:lnTo>
                    <a:pt x="83705" y="53886"/>
                  </a:lnTo>
                  <a:lnTo>
                    <a:pt x="83629" y="35331"/>
                  </a:lnTo>
                  <a:lnTo>
                    <a:pt x="83515" y="33502"/>
                  </a:lnTo>
                  <a:lnTo>
                    <a:pt x="80619" y="15481"/>
                  </a:lnTo>
                  <a:lnTo>
                    <a:pt x="79832" y="12509"/>
                  </a:lnTo>
                  <a:lnTo>
                    <a:pt x="76238" y="12509"/>
                  </a:lnTo>
                  <a:lnTo>
                    <a:pt x="74764" y="14668"/>
                  </a:lnTo>
                  <a:lnTo>
                    <a:pt x="64439" y="35331"/>
                  </a:lnTo>
                  <a:lnTo>
                    <a:pt x="60515" y="58013"/>
                  </a:lnTo>
                  <a:lnTo>
                    <a:pt x="63449" y="80733"/>
                  </a:lnTo>
                  <a:lnTo>
                    <a:pt x="73710" y="101473"/>
                  </a:lnTo>
                  <a:lnTo>
                    <a:pt x="65316" y="117271"/>
                  </a:lnTo>
                  <a:lnTo>
                    <a:pt x="57937" y="133527"/>
                  </a:lnTo>
                  <a:lnTo>
                    <a:pt x="51663" y="150139"/>
                  </a:lnTo>
                  <a:lnTo>
                    <a:pt x="46558" y="167005"/>
                  </a:lnTo>
                  <a:lnTo>
                    <a:pt x="46075" y="159207"/>
                  </a:lnTo>
                  <a:lnTo>
                    <a:pt x="45567" y="152552"/>
                  </a:lnTo>
                  <a:lnTo>
                    <a:pt x="44919" y="145376"/>
                  </a:lnTo>
                  <a:lnTo>
                    <a:pt x="43497" y="131876"/>
                  </a:lnTo>
                  <a:lnTo>
                    <a:pt x="44831" y="119227"/>
                  </a:lnTo>
                  <a:lnTo>
                    <a:pt x="39382" y="114795"/>
                  </a:lnTo>
                  <a:lnTo>
                    <a:pt x="38315" y="113842"/>
                  </a:lnTo>
                  <a:lnTo>
                    <a:pt x="36855" y="113576"/>
                  </a:lnTo>
                  <a:lnTo>
                    <a:pt x="35648" y="114249"/>
                  </a:lnTo>
                  <a:lnTo>
                    <a:pt x="25400" y="129273"/>
                  </a:lnTo>
                  <a:lnTo>
                    <a:pt x="24295" y="150825"/>
                  </a:lnTo>
                  <a:lnTo>
                    <a:pt x="30391" y="172123"/>
                  </a:lnTo>
                  <a:lnTo>
                    <a:pt x="41770" y="186385"/>
                  </a:lnTo>
                  <a:lnTo>
                    <a:pt x="41910" y="186512"/>
                  </a:lnTo>
                  <a:lnTo>
                    <a:pt x="42303" y="186512"/>
                  </a:lnTo>
                  <a:lnTo>
                    <a:pt x="40398" y="199656"/>
                  </a:lnTo>
                  <a:lnTo>
                    <a:pt x="39281" y="212864"/>
                  </a:lnTo>
                  <a:lnTo>
                    <a:pt x="39128" y="220560"/>
                  </a:lnTo>
                  <a:lnTo>
                    <a:pt x="39243" y="230924"/>
                  </a:lnTo>
                  <a:lnTo>
                    <a:pt x="39306" y="232410"/>
                  </a:lnTo>
                  <a:lnTo>
                    <a:pt x="39420" y="234823"/>
                  </a:lnTo>
                  <a:lnTo>
                    <a:pt x="39547" y="237388"/>
                  </a:lnTo>
                  <a:lnTo>
                    <a:pt x="39649" y="240080"/>
                  </a:lnTo>
                  <a:lnTo>
                    <a:pt x="39776" y="240347"/>
                  </a:lnTo>
                  <a:lnTo>
                    <a:pt x="40309" y="246672"/>
                  </a:lnTo>
                  <a:lnTo>
                    <a:pt x="41109" y="252857"/>
                  </a:lnTo>
                  <a:lnTo>
                    <a:pt x="42303" y="259181"/>
                  </a:lnTo>
                  <a:lnTo>
                    <a:pt x="43103" y="263626"/>
                  </a:lnTo>
                  <a:lnTo>
                    <a:pt x="45237" y="272237"/>
                  </a:lnTo>
                  <a:lnTo>
                    <a:pt x="19888" y="239407"/>
                  </a:lnTo>
                  <a:lnTo>
                    <a:pt x="1854" y="230251"/>
                  </a:lnTo>
                  <a:lnTo>
                    <a:pt x="0" y="232410"/>
                  </a:lnTo>
                  <a:lnTo>
                    <a:pt x="16852" y="267411"/>
                  </a:lnTo>
                  <a:lnTo>
                    <a:pt x="48158" y="286905"/>
                  </a:lnTo>
                  <a:lnTo>
                    <a:pt x="48691" y="286766"/>
                  </a:lnTo>
                  <a:lnTo>
                    <a:pt x="49085" y="286499"/>
                  </a:lnTo>
                  <a:lnTo>
                    <a:pt x="49187" y="286766"/>
                  </a:lnTo>
                  <a:lnTo>
                    <a:pt x="70662" y="339166"/>
                  </a:lnTo>
                  <a:lnTo>
                    <a:pt x="79832" y="355803"/>
                  </a:lnTo>
                  <a:lnTo>
                    <a:pt x="74637" y="351497"/>
                  </a:lnTo>
                  <a:lnTo>
                    <a:pt x="69176" y="347599"/>
                  </a:lnTo>
                  <a:lnTo>
                    <a:pt x="56921" y="340779"/>
                  </a:lnTo>
                  <a:lnTo>
                    <a:pt x="49784" y="337426"/>
                  </a:lnTo>
                  <a:lnTo>
                    <a:pt x="42405" y="335457"/>
                  </a:lnTo>
                  <a:lnTo>
                    <a:pt x="35255" y="336029"/>
                  </a:lnTo>
                  <a:lnTo>
                    <a:pt x="33655" y="336562"/>
                  </a:lnTo>
                  <a:lnTo>
                    <a:pt x="32461" y="338315"/>
                  </a:lnTo>
                  <a:lnTo>
                    <a:pt x="32994" y="339928"/>
                  </a:lnTo>
                  <a:lnTo>
                    <a:pt x="41783" y="356438"/>
                  </a:lnTo>
                  <a:lnTo>
                    <a:pt x="55232" y="368261"/>
                  </a:lnTo>
                  <a:lnTo>
                    <a:pt x="55054" y="368261"/>
                  </a:lnTo>
                  <a:lnTo>
                    <a:pt x="72148" y="374421"/>
                  </a:lnTo>
                  <a:lnTo>
                    <a:pt x="90601" y="373303"/>
                  </a:lnTo>
                  <a:lnTo>
                    <a:pt x="90741" y="373303"/>
                  </a:lnTo>
                  <a:lnTo>
                    <a:pt x="115341" y="406488"/>
                  </a:lnTo>
                  <a:lnTo>
                    <a:pt x="139827" y="432104"/>
                  </a:lnTo>
                  <a:lnTo>
                    <a:pt x="128270" y="427507"/>
                  </a:lnTo>
                  <a:lnTo>
                    <a:pt x="115938" y="424840"/>
                  </a:lnTo>
                  <a:lnTo>
                    <a:pt x="103466" y="423900"/>
                  </a:lnTo>
                  <a:lnTo>
                    <a:pt x="91528" y="424434"/>
                  </a:lnTo>
                  <a:lnTo>
                    <a:pt x="89001" y="424713"/>
                  </a:lnTo>
                  <a:lnTo>
                    <a:pt x="88938" y="424840"/>
                  </a:lnTo>
                  <a:lnTo>
                    <a:pt x="87414" y="427672"/>
                  </a:lnTo>
                  <a:lnTo>
                    <a:pt x="89408" y="429691"/>
                  </a:lnTo>
                  <a:lnTo>
                    <a:pt x="103314" y="440245"/>
                  </a:lnTo>
                  <a:lnTo>
                    <a:pt x="119354" y="446557"/>
                  </a:lnTo>
                  <a:lnTo>
                    <a:pt x="136486" y="448106"/>
                  </a:lnTo>
                  <a:lnTo>
                    <a:pt x="153543" y="444360"/>
                  </a:lnTo>
                  <a:lnTo>
                    <a:pt x="153809" y="444220"/>
                  </a:lnTo>
                  <a:lnTo>
                    <a:pt x="154063" y="443953"/>
                  </a:lnTo>
                  <a:lnTo>
                    <a:pt x="170484" y="455193"/>
                  </a:lnTo>
                  <a:lnTo>
                    <a:pt x="187947" y="464477"/>
                  </a:lnTo>
                  <a:lnTo>
                    <a:pt x="206438" y="471424"/>
                  </a:lnTo>
                  <a:lnTo>
                    <a:pt x="225920" y="475716"/>
                  </a:lnTo>
                  <a:lnTo>
                    <a:pt x="227520" y="476250"/>
                  </a:lnTo>
                  <a:lnTo>
                    <a:pt x="228447" y="473417"/>
                  </a:lnTo>
                  <a:close/>
                </a:path>
                <a:path w="695325" h="6656070">
                  <a:moveTo>
                    <a:pt x="257327" y="6652857"/>
                  </a:moveTo>
                  <a:lnTo>
                    <a:pt x="222745" y="6640335"/>
                  </a:lnTo>
                  <a:lnTo>
                    <a:pt x="222338" y="6639941"/>
                  </a:lnTo>
                  <a:lnTo>
                    <a:pt x="220967" y="6632943"/>
                  </a:lnTo>
                  <a:lnTo>
                    <a:pt x="219608" y="6625984"/>
                  </a:lnTo>
                  <a:lnTo>
                    <a:pt x="213144" y="6612483"/>
                  </a:lnTo>
                  <a:lnTo>
                    <a:pt x="204355" y="6600190"/>
                  </a:lnTo>
                  <a:lnTo>
                    <a:pt x="194665" y="6589877"/>
                  </a:lnTo>
                  <a:lnTo>
                    <a:pt x="192938" y="6588265"/>
                  </a:lnTo>
                  <a:lnTo>
                    <a:pt x="189204" y="6589204"/>
                  </a:lnTo>
                  <a:lnTo>
                    <a:pt x="207441" y="6632943"/>
                  </a:lnTo>
                  <a:lnTo>
                    <a:pt x="194779" y="6625095"/>
                  </a:lnTo>
                  <a:lnTo>
                    <a:pt x="192417" y="6623380"/>
                  </a:lnTo>
                  <a:lnTo>
                    <a:pt x="182740" y="6616357"/>
                  </a:lnTo>
                  <a:lnTo>
                    <a:pt x="176999" y="6611544"/>
                  </a:lnTo>
                  <a:lnTo>
                    <a:pt x="171272" y="6606743"/>
                  </a:lnTo>
                  <a:lnTo>
                    <a:pt x="160337" y="6596329"/>
                  </a:lnTo>
                  <a:lnTo>
                    <a:pt x="160604" y="6595935"/>
                  </a:lnTo>
                  <a:lnTo>
                    <a:pt x="160731" y="6595389"/>
                  </a:lnTo>
                  <a:lnTo>
                    <a:pt x="160655" y="6592024"/>
                  </a:lnTo>
                  <a:lnTo>
                    <a:pt x="160604" y="6589877"/>
                  </a:lnTo>
                  <a:lnTo>
                    <a:pt x="160477" y="6585534"/>
                  </a:lnTo>
                  <a:lnTo>
                    <a:pt x="159740" y="6578968"/>
                  </a:lnTo>
                  <a:lnTo>
                    <a:pt x="159512" y="6576822"/>
                  </a:lnTo>
                  <a:lnTo>
                    <a:pt x="145021" y="6538735"/>
                  </a:lnTo>
                  <a:lnTo>
                    <a:pt x="137718" y="6533350"/>
                  </a:lnTo>
                  <a:lnTo>
                    <a:pt x="135458" y="6534569"/>
                  </a:lnTo>
                  <a:lnTo>
                    <a:pt x="144907" y="6578968"/>
                  </a:lnTo>
                  <a:lnTo>
                    <a:pt x="142506" y="6576149"/>
                  </a:lnTo>
                  <a:lnTo>
                    <a:pt x="117640" y="6540347"/>
                  </a:lnTo>
                  <a:lnTo>
                    <a:pt x="114681" y="6535242"/>
                  </a:lnTo>
                  <a:lnTo>
                    <a:pt x="108521" y="6524625"/>
                  </a:lnTo>
                  <a:lnTo>
                    <a:pt x="100203" y="6508458"/>
                  </a:lnTo>
                  <a:lnTo>
                    <a:pt x="100330" y="6508191"/>
                  </a:lnTo>
                  <a:lnTo>
                    <a:pt x="100469" y="6507785"/>
                  </a:lnTo>
                  <a:lnTo>
                    <a:pt x="100203" y="6506972"/>
                  </a:lnTo>
                  <a:lnTo>
                    <a:pt x="100203" y="6506578"/>
                  </a:lnTo>
                  <a:lnTo>
                    <a:pt x="100063" y="6506172"/>
                  </a:lnTo>
                  <a:lnTo>
                    <a:pt x="100469" y="6506032"/>
                  </a:lnTo>
                  <a:lnTo>
                    <a:pt x="100990" y="6505765"/>
                  </a:lnTo>
                  <a:lnTo>
                    <a:pt x="101257" y="6505232"/>
                  </a:lnTo>
                  <a:lnTo>
                    <a:pt x="107137" y="6491910"/>
                  </a:lnTo>
                  <a:lnTo>
                    <a:pt x="108534" y="6488747"/>
                  </a:lnTo>
                  <a:lnTo>
                    <a:pt x="111086" y="6470243"/>
                  </a:lnTo>
                  <a:lnTo>
                    <a:pt x="110032" y="6451333"/>
                  </a:lnTo>
                  <a:lnTo>
                    <a:pt x="106451" y="6433642"/>
                  </a:lnTo>
                  <a:lnTo>
                    <a:pt x="105791" y="6431077"/>
                  </a:lnTo>
                  <a:lnTo>
                    <a:pt x="102463" y="6430950"/>
                  </a:lnTo>
                  <a:lnTo>
                    <a:pt x="102374" y="6431077"/>
                  </a:lnTo>
                  <a:lnTo>
                    <a:pt x="90741" y="6470243"/>
                  </a:lnTo>
                  <a:lnTo>
                    <a:pt x="90652" y="6476720"/>
                  </a:lnTo>
                  <a:lnTo>
                    <a:pt x="92748" y="6491910"/>
                  </a:lnTo>
                  <a:lnTo>
                    <a:pt x="87769" y="6479172"/>
                  </a:lnTo>
                  <a:lnTo>
                    <a:pt x="83464" y="6466332"/>
                  </a:lnTo>
                  <a:lnTo>
                    <a:pt x="83337" y="6465938"/>
                  </a:lnTo>
                  <a:lnTo>
                    <a:pt x="79743" y="6453035"/>
                  </a:lnTo>
                  <a:lnTo>
                    <a:pt x="79438" y="6451663"/>
                  </a:lnTo>
                  <a:lnTo>
                    <a:pt x="79362" y="6451333"/>
                  </a:lnTo>
                  <a:lnTo>
                    <a:pt x="73710" y="6417081"/>
                  </a:lnTo>
                  <a:lnTo>
                    <a:pt x="74650" y="6417081"/>
                  </a:lnTo>
                  <a:lnTo>
                    <a:pt x="75057" y="6416815"/>
                  </a:lnTo>
                  <a:lnTo>
                    <a:pt x="88112" y="6405385"/>
                  </a:lnTo>
                  <a:lnTo>
                    <a:pt x="91643" y="6399987"/>
                  </a:lnTo>
                  <a:lnTo>
                    <a:pt x="98005" y="6390272"/>
                  </a:lnTo>
                  <a:lnTo>
                    <a:pt x="104800" y="6373292"/>
                  </a:lnTo>
                  <a:lnTo>
                    <a:pt x="108585" y="6356261"/>
                  </a:lnTo>
                  <a:lnTo>
                    <a:pt x="108978" y="6353429"/>
                  </a:lnTo>
                  <a:lnTo>
                    <a:pt x="105918" y="6351003"/>
                  </a:lnTo>
                  <a:lnTo>
                    <a:pt x="78549" y="6387058"/>
                  </a:lnTo>
                  <a:lnTo>
                    <a:pt x="73050" y="6399987"/>
                  </a:lnTo>
                  <a:lnTo>
                    <a:pt x="74472" y="6379096"/>
                  </a:lnTo>
                  <a:lnTo>
                    <a:pt x="78028" y="6358649"/>
                  </a:lnTo>
                  <a:lnTo>
                    <a:pt x="81394" y="6346431"/>
                  </a:lnTo>
                  <a:lnTo>
                    <a:pt x="83553" y="6338646"/>
                  </a:lnTo>
                  <a:lnTo>
                    <a:pt x="90881" y="6319113"/>
                  </a:lnTo>
                  <a:lnTo>
                    <a:pt x="91287" y="6319520"/>
                  </a:lnTo>
                  <a:lnTo>
                    <a:pt x="91948" y="6319787"/>
                  </a:lnTo>
                  <a:lnTo>
                    <a:pt x="92608" y="6319787"/>
                  </a:lnTo>
                  <a:lnTo>
                    <a:pt x="95377" y="6319113"/>
                  </a:lnTo>
                  <a:lnTo>
                    <a:pt x="109410" y="6315697"/>
                  </a:lnTo>
                  <a:lnTo>
                    <a:pt x="124929" y="6306363"/>
                  </a:lnTo>
                  <a:lnTo>
                    <a:pt x="131533" y="6300140"/>
                  </a:lnTo>
                  <a:lnTo>
                    <a:pt x="137820" y="6294221"/>
                  </a:lnTo>
                  <a:lnTo>
                    <a:pt x="138379" y="6293675"/>
                  </a:lnTo>
                  <a:lnTo>
                    <a:pt x="148767" y="6279820"/>
                  </a:lnTo>
                  <a:lnTo>
                    <a:pt x="150088" y="6277673"/>
                  </a:lnTo>
                  <a:lnTo>
                    <a:pt x="147828" y="6274574"/>
                  </a:lnTo>
                  <a:lnTo>
                    <a:pt x="110426" y="6292405"/>
                  </a:lnTo>
                  <a:lnTo>
                    <a:pt x="99936" y="6300140"/>
                  </a:lnTo>
                  <a:lnTo>
                    <a:pt x="109931" y="6282258"/>
                  </a:lnTo>
                  <a:lnTo>
                    <a:pt x="117233" y="6270942"/>
                  </a:lnTo>
                  <a:lnTo>
                    <a:pt x="121081" y="6264961"/>
                  </a:lnTo>
                  <a:lnTo>
                    <a:pt x="133235" y="6248311"/>
                  </a:lnTo>
                  <a:lnTo>
                    <a:pt x="146227" y="6232322"/>
                  </a:lnTo>
                  <a:lnTo>
                    <a:pt x="146367" y="6232322"/>
                  </a:lnTo>
                  <a:lnTo>
                    <a:pt x="163995" y="6223889"/>
                  </a:lnTo>
                  <a:lnTo>
                    <a:pt x="193128" y="6191948"/>
                  </a:lnTo>
                  <a:lnTo>
                    <a:pt x="197586" y="6181179"/>
                  </a:lnTo>
                  <a:lnTo>
                    <a:pt x="196977" y="6180912"/>
                  </a:lnTo>
                  <a:lnTo>
                    <a:pt x="193598" y="6179426"/>
                  </a:lnTo>
                  <a:lnTo>
                    <a:pt x="191211" y="6180912"/>
                  </a:lnTo>
                  <a:lnTo>
                    <a:pt x="190944" y="6180772"/>
                  </a:lnTo>
                  <a:lnTo>
                    <a:pt x="190411" y="6180772"/>
                  </a:lnTo>
                  <a:lnTo>
                    <a:pt x="182956" y="6182220"/>
                  </a:lnTo>
                  <a:lnTo>
                    <a:pt x="175983" y="6184760"/>
                  </a:lnTo>
                  <a:lnTo>
                    <a:pt x="169545" y="6188443"/>
                  </a:lnTo>
                  <a:lnTo>
                    <a:pt x="166992" y="6190551"/>
                  </a:lnTo>
                  <a:lnTo>
                    <a:pt x="166992" y="6199213"/>
                  </a:lnTo>
                  <a:lnTo>
                    <a:pt x="166585" y="6200013"/>
                  </a:lnTo>
                  <a:lnTo>
                    <a:pt x="166319" y="6200686"/>
                  </a:lnTo>
                  <a:lnTo>
                    <a:pt x="165925" y="6201499"/>
                  </a:lnTo>
                  <a:lnTo>
                    <a:pt x="164058" y="6203112"/>
                  </a:lnTo>
                  <a:lnTo>
                    <a:pt x="163131" y="6204051"/>
                  </a:lnTo>
                  <a:lnTo>
                    <a:pt x="164325" y="6202311"/>
                  </a:lnTo>
                  <a:lnTo>
                    <a:pt x="165658" y="6200686"/>
                  </a:lnTo>
                  <a:lnTo>
                    <a:pt x="166992" y="6199213"/>
                  </a:lnTo>
                  <a:lnTo>
                    <a:pt x="166992" y="6190551"/>
                  </a:lnTo>
                  <a:lnTo>
                    <a:pt x="163664" y="6193294"/>
                  </a:lnTo>
                  <a:lnTo>
                    <a:pt x="158280" y="6199810"/>
                  </a:lnTo>
                  <a:lnTo>
                    <a:pt x="153885" y="6206998"/>
                  </a:lnTo>
                  <a:lnTo>
                    <a:pt x="149898" y="6214465"/>
                  </a:lnTo>
                  <a:lnTo>
                    <a:pt x="145707" y="6221819"/>
                  </a:lnTo>
                  <a:lnTo>
                    <a:pt x="135648" y="6233312"/>
                  </a:lnTo>
                  <a:lnTo>
                    <a:pt x="126098" y="6245364"/>
                  </a:lnTo>
                  <a:lnTo>
                    <a:pt x="117055" y="6257925"/>
                  </a:lnTo>
                  <a:lnTo>
                    <a:pt x="108585" y="6270942"/>
                  </a:lnTo>
                  <a:lnTo>
                    <a:pt x="110972" y="6251994"/>
                  </a:lnTo>
                  <a:lnTo>
                    <a:pt x="112585" y="6233312"/>
                  </a:lnTo>
                  <a:lnTo>
                    <a:pt x="112522" y="6214757"/>
                  </a:lnTo>
                  <a:lnTo>
                    <a:pt x="112395" y="6212941"/>
                  </a:lnTo>
                  <a:lnTo>
                    <a:pt x="109512" y="6194907"/>
                  </a:lnTo>
                  <a:lnTo>
                    <a:pt x="108712" y="6191948"/>
                  </a:lnTo>
                  <a:lnTo>
                    <a:pt x="105117" y="6191948"/>
                  </a:lnTo>
                  <a:lnTo>
                    <a:pt x="103657" y="6194095"/>
                  </a:lnTo>
                  <a:lnTo>
                    <a:pt x="93332" y="6214757"/>
                  </a:lnTo>
                  <a:lnTo>
                    <a:pt x="89408" y="6237452"/>
                  </a:lnTo>
                  <a:lnTo>
                    <a:pt x="92341" y="6260160"/>
                  </a:lnTo>
                  <a:lnTo>
                    <a:pt x="102590" y="6280899"/>
                  </a:lnTo>
                  <a:lnTo>
                    <a:pt x="94195" y="6296698"/>
                  </a:lnTo>
                  <a:lnTo>
                    <a:pt x="86829" y="6312954"/>
                  </a:lnTo>
                  <a:lnTo>
                    <a:pt x="80556" y="6329566"/>
                  </a:lnTo>
                  <a:lnTo>
                    <a:pt x="75450" y="6346431"/>
                  </a:lnTo>
                  <a:lnTo>
                    <a:pt x="74955" y="6338646"/>
                  </a:lnTo>
                  <a:lnTo>
                    <a:pt x="74447" y="6331979"/>
                  </a:lnTo>
                  <a:lnTo>
                    <a:pt x="73799" y="6324803"/>
                  </a:lnTo>
                  <a:lnTo>
                    <a:pt x="72390" y="6311316"/>
                  </a:lnTo>
                  <a:lnTo>
                    <a:pt x="73723" y="6298666"/>
                  </a:lnTo>
                  <a:lnTo>
                    <a:pt x="68262" y="6294221"/>
                  </a:lnTo>
                  <a:lnTo>
                    <a:pt x="67195" y="6293282"/>
                  </a:lnTo>
                  <a:lnTo>
                    <a:pt x="65735" y="6293002"/>
                  </a:lnTo>
                  <a:lnTo>
                    <a:pt x="64541" y="6293675"/>
                  </a:lnTo>
                  <a:lnTo>
                    <a:pt x="54292" y="6308699"/>
                  </a:lnTo>
                  <a:lnTo>
                    <a:pt x="53174" y="6330251"/>
                  </a:lnTo>
                  <a:lnTo>
                    <a:pt x="59283" y="6351549"/>
                  </a:lnTo>
                  <a:lnTo>
                    <a:pt x="70662" y="6365811"/>
                  </a:lnTo>
                  <a:lnTo>
                    <a:pt x="70789" y="6365951"/>
                  </a:lnTo>
                  <a:lnTo>
                    <a:pt x="71196" y="6365951"/>
                  </a:lnTo>
                  <a:lnTo>
                    <a:pt x="69278" y="6379096"/>
                  </a:lnTo>
                  <a:lnTo>
                    <a:pt x="68160" y="6392291"/>
                  </a:lnTo>
                  <a:lnTo>
                    <a:pt x="68008" y="6399987"/>
                  </a:lnTo>
                  <a:lnTo>
                    <a:pt x="68122" y="6410350"/>
                  </a:lnTo>
                  <a:lnTo>
                    <a:pt x="68199" y="6411836"/>
                  </a:lnTo>
                  <a:lnTo>
                    <a:pt x="68313" y="6414262"/>
                  </a:lnTo>
                  <a:lnTo>
                    <a:pt x="68440" y="6416815"/>
                  </a:lnTo>
                  <a:lnTo>
                    <a:pt x="68529" y="6419507"/>
                  </a:lnTo>
                  <a:lnTo>
                    <a:pt x="68668" y="6419774"/>
                  </a:lnTo>
                  <a:lnTo>
                    <a:pt x="69202" y="6426098"/>
                  </a:lnTo>
                  <a:lnTo>
                    <a:pt x="69989" y="6432296"/>
                  </a:lnTo>
                  <a:lnTo>
                    <a:pt x="71196" y="6438620"/>
                  </a:lnTo>
                  <a:lnTo>
                    <a:pt x="71996" y="6443053"/>
                  </a:lnTo>
                  <a:lnTo>
                    <a:pt x="74117" y="6451663"/>
                  </a:lnTo>
                  <a:lnTo>
                    <a:pt x="70332" y="6445529"/>
                  </a:lnTo>
                  <a:lnTo>
                    <a:pt x="66230" y="6439484"/>
                  </a:lnTo>
                  <a:lnTo>
                    <a:pt x="33134" y="6410350"/>
                  </a:lnTo>
                  <a:lnTo>
                    <a:pt x="30746" y="6409677"/>
                  </a:lnTo>
                  <a:lnTo>
                    <a:pt x="28879" y="6411836"/>
                  </a:lnTo>
                  <a:lnTo>
                    <a:pt x="45745" y="6446837"/>
                  </a:lnTo>
                  <a:lnTo>
                    <a:pt x="77050" y="6466332"/>
                  </a:lnTo>
                  <a:lnTo>
                    <a:pt x="77584" y="6466205"/>
                  </a:lnTo>
                  <a:lnTo>
                    <a:pt x="77978" y="6465938"/>
                  </a:lnTo>
                  <a:lnTo>
                    <a:pt x="78066" y="6466205"/>
                  </a:lnTo>
                  <a:lnTo>
                    <a:pt x="78117" y="6466332"/>
                  </a:lnTo>
                  <a:lnTo>
                    <a:pt x="84074" y="6483858"/>
                  </a:lnTo>
                  <a:lnTo>
                    <a:pt x="91300" y="6501447"/>
                  </a:lnTo>
                  <a:lnTo>
                    <a:pt x="99555" y="6518605"/>
                  </a:lnTo>
                  <a:lnTo>
                    <a:pt x="108712" y="6535242"/>
                  </a:lnTo>
                  <a:lnTo>
                    <a:pt x="103530" y="6530937"/>
                  </a:lnTo>
                  <a:lnTo>
                    <a:pt x="98069" y="6527025"/>
                  </a:lnTo>
                  <a:lnTo>
                    <a:pt x="85801" y="6520205"/>
                  </a:lnTo>
                  <a:lnTo>
                    <a:pt x="78676" y="6516852"/>
                  </a:lnTo>
                  <a:lnTo>
                    <a:pt x="71297" y="6514884"/>
                  </a:lnTo>
                  <a:lnTo>
                    <a:pt x="64135" y="6515455"/>
                  </a:lnTo>
                  <a:lnTo>
                    <a:pt x="62547" y="6515989"/>
                  </a:lnTo>
                  <a:lnTo>
                    <a:pt x="61341" y="6517741"/>
                  </a:lnTo>
                  <a:lnTo>
                    <a:pt x="61874" y="6519354"/>
                  </a:lnTo>
                  <a:lnTo>
                    <a:pt x="70675" y="6535864"/>
                  </a:lnTo>
                  <a:lnTo>
                    <a:pt x="84124" y="6547688"/>
                  </a:lnTo>
                  <a:lnTo>
                    <a:pt x="83934" y="6547688"/>
                  </a:lnTo>
                  <a:lnTo>
                    <a:pt x="101041" y="6553860"/>
                  </a:lnTo>
                  <a:lnTo>
                    <a:pt x="119494" y="6552730"/>
                  </a:lnTo>
                  <a:lnTo>
                    <a:pt x="119621" y="6552730"/>
                  </a:lnTo>
                  <a:lnTo>
                    <a:pt x="144233" y="6585915"/>
                  </a:lnTo>
                  <a:lnTo>
                    <a:pt x="168719" y="6611544"/>
                  </a:lnTo>
                  <a:lnTo>
                    <a:pt x="157149" y="6606934"/>
                  </a:lnTo>
                  <a:lnTo>
                    <a:pt x="144818" y="6604279"/>
                  </a:lnTo>
                  <a:lnTo>
                    <a:pt x="132346" y="6603339"/>
                  </a:lnTo>
                  <a:lnTo>
                    <a:pt x="120421" y="6603873"/>
                  </a:lnTo>
                  <a:lnTo>
                    <a:pt x="117894" y="6604140"/>
                  </a:lnTo>
                  <a:lnTo>
                    <a:pt x="117817" y="6604279"/>
                  </a:lnTo>
                  <a:lnTo>
                    <a:pt x="116293" y="6607099"/>
                  </a:lnTo>
                  <a:lnTo>
                    <a:pt x="118287" y="6609118"/>
                  </a:lnTo>
                  <a:lnTo>
                    <a:pt x="132207" y="6619684"/>
                  </a:lnTo>
                  <a:lnTo>
                    <a:pt x="148247" y="6625984"/>
                  </a:lnTo>
                  <a:lnTo>
                    <a:pt x="165366" y="6627533"/>
                  </a:lnTo>
                  <a:lnTo>
                    <a:pt x="182422" y="6623786"/>
                  </a:lnTo>
                  <a:lnTo>
                    <a:pt x="182689" y="6623647"/>
                  </a:lnTo>
                  <a:lnTo>
                    <a:pt x="182956" y="6623380"/>
                  </a:lnTo>
                  <a:lnTo>
                    <a:pt x="199364" y="6634632"/>
                  </a:lnTo>
                  <a:lnTo>
                    <a:pt x="216839" y="6643903"/>
                  </a:lnTo>
                  <a:lnTo>
                    <a:pt x="235331" y="6650863"/>
                  </a:lnTo>
                  <a:lnTo>
                    <a:pt x="254800" y="6655143"/>
                  </a:lnTo>
                  <a:lnTo>
                    <a:pt x="256400" y="6655676"/>
                  </a:lnTo>
                  <a:lnTo>
                    <a:pt x="257327" y="6652857"/>
                  </a:lnTo>
                  <a:close/>
                </a:path>
                <a:path w="695325" h="6656070">
                  <a:moveTo>
                    <a:pt x="257327" y="5127485"/>
                  </a:moveTo>
                  <a:lnTo>
                    <a:pt x="222745" y="5114963"/>
                  </a:lnTo>
                  <a:lnTo>
                    <a:pt x="222338" y="5114556"/>
                  </a:lnTo>
                  <a:lnTo>
                    <a:pt x="220967" y="5107559"/>
                  </a:lnTo>
                  <a:lnTo>
                    <a:pt x="219608" y="5100612"/>
                  </a:lnTo>
                  <a:lnTo>
                    <a:pt x="213144" y="5087112"/>
                  </a:lnTo>
                  <a:lnTo>
                    <a:pt x="204355" y="5074818"/>
                  </a:lnTo>
                  <a:lnTo>
                    <a:pt x="194665" y="5064506"/>
                  </a:lnTo>
                  <a:lnTo>
                    <a:pt x="192938" y="5062893"/>
                  </a:lnTo>
                  <a:lnTo>
                    <a:pt x="189204" y="5063833"/>
                  </a:lnTo>
                  <a:lnTo>
                    <a:pt x="207441" y="5107559"/>
                  </a:lnTo>
                  <a:lnTo>
                    <a:pt x="194779" y="5099723"/>
                  </a:lnTo>
                  <a:lnTo>
                    <a:pt x="160337" y="5070957"/>
                  </a:lnTo>
                  <a:lnTo>
                    <a:pt x="160604" y="5070551"/>
                  </a:lnTo>
                  <a:lnTo>
                    <a:pt x="160731" y="5070018"/>
                  </a:lnTo>
                  <a:lnTo>
                    <a:pt x="160655" y="5066652"/>
                  </a:lnTo>
                  <a:lnTo>
                    <a:pt x="160604" y="5064506"/>
                  </a:lnTo>
                  <a:lnTo>
                    <a:pt x="160477" y="5060162"/>
                  </a:lnTo>
                  <a:lnTo>
                    <a:pt x="159740" y="5053596"/>
                  </a:lnTo>
                  <a:lnTo>
                    <a:pt x="159512" y="5051450"/>
                  </a:lnTo>
                  <a:lnTo>
                    <a:pt x="145021" y="5013363"/>
                  </a:lnTo>
                  <a:lnTo>
                    <a:pt x="137718" y="5007978"/>
                  </a:lnTo>
                  <a:lnTo>
                    <a:pt x="135458" y="5009197"/>
                  </a:lnTo>
                  <a:lnTo>
                    <a:pt x="144907" y="5053596"/>
                  </a:lnTo>
                  <a:lnTo>
                    <a:pt x="142506" y="5050777"/>
                  </a:lnTo>
                  <a:lnTo>
                    <a:pt x="117640" y="5014976"/>
                  </a:lnTo>
                  <a:lnTo>
                    <a:pt x="100203" y="4983086"/>
                  </a:lnTo>
                  <a:lnTo>
                    <a:pt x="100330" y="4982819"/>
                  </a:lnTo>
                  <a:lnTo>
                    <a:pt x="100469" y="4982413"/>
                  </a:lnTo>
                  <a:lnTo>
                    <a:pt x="100203" y="4981600"/>
                  </a:lnTo>
                  <a:lnTo>
                    <a:pt x="100203" y="4981206"/>
                  </a:lnTo>
                  <a:lnTo>
                    <a:pt x="100063" y="4980800"/>
                  </a:lnTo>
                  <a:lnTo>
                    <a:pt x="100469" y="4980660"/>
                  </a:lnTo>
                  <a:lnTo>
                    <a:pt x="100990" y="4980394"/>
                  </a:lnTo>
                  <a:lnTo>
                    <a:pt x="101257" y="4979860"/>
                  </a:lnTo>
                  <a:lnTo>
                    <a:pt x="107137" y="4966538"/>
                  </a:lnTo>
                  <a:lnTo>
                    <a:pt x="108534" y="4963376"/>
                  </a:lnTo>
                  <a:lnTo>
                    <a:pt x="111086" y="4944872"/>
                  </a:lnTo>
                  <a:lnTo>
                    <a:pt x="110032" y="4925961"/>
                  </a:lnTo>
                  <a:lnTo>
                    <a:pt x="106451" y="4908258"/>
                  </a:lnTo>
                  <a:lnTo>
                    <a:pt x="105791" y="4905705"/>
                  </a:lnTo>
                  <a:lnTo>
                    <a:pt x="102463" y="4905578"/>
                  </a:lnTo>
                  <a:lnTo>
                    <a:pt x="102374" y="4905705"/>
                  </a:lnTo>
                  <a:lnTo>
                    <a:pt x="90741" y="4944872"/>
                  </a:lnTo>
                  <a:lnTo>
                    <a:pt x="90652" y="4951349"/>
                  </a:lnTo>
                  <a:lnTo>
                    <a:pt x="92748" y="4966538"/>
                  </a:lnTo>
                  <a:lnTo>
                    <a:pt x="87769" y="4953800"/>
                  </a:lnTo>
                  <a:lnTo>
                    <a:pt x="83464" y="4940960"/>
                  </a:lnTo>
                  <a:lnTo>
                    <a:pt x="83337" y="4940566"/>
                  </a:lnTo>
                  <a:lnTo>
                    <a:pt x="79743" y="4927663"/>
                  </a:lnTo>
                  <a:lnTo>
                    <a:pt x="79438" y="4926292"/>
                  </a:lnTo>
                  <a:lnTo>
                    <a:pt x="79362" y="4925961"/>
                  </a:lnTo>
                  <a:lnTo>
                    <a:pt x="73710" y="4891710"/>
                  </a:lnTo>
                  <a:lnTo>
                    <a:pt x="74650" y="4891710"/>
                  </a:lnTo>
                  <a:lnTo>
                    <a:pt x="75057" y="4891443"/>
                  </a:lnTo>
                  <a:lnTo>
                    <a:pt x="88112" y="4880013"/>
                  </a:lnTo>
                  <a:lnTo>
                    <a:pt x="91643" y="4874615"/>
                  </a:lnTo>
                  <a:lnTo>
                    <a:pt x="98005" y="4864900"/>
                  </a:lnTo>
                  <a:lnTo>
                    <a:pt x="104800" y="4847920"/>
                  </a:lnTo>
                  <a:lnTo>
                    <a:pt x="108585" y="4830889"/>
                  </a:lnTo>
                  <a:lnTo>
                    <a:pt x="108978" y="4828057"/>
                  </a:lnTo>
                  <a:lnTo>
                    <a:pt x="105918" y="4825631"/>
                  </a:lnTo>
                  <a:lnTo>
                    <a:pt x="78549" y="4861687"/>
                  </a:lnTo>
                  <a:lnTo>
                    <a:pt x="73050" y="4874615"/>
                  </a:lnTo>
                  <a:lnTo>
                    <a:pt x="74472" y="4853724"/>
                  </a:lnTo>
                  <a:lnTo>
                    <a:pt x="78028" y="4833277"/>
                  </a:lnTo>
                  <a:lnTo>
                    <a:pt x="81394" y="4821059"/>
                  </a:lnTo>
                  <a:lnTo>
                    <a:pt x="83553" y="4813274"/>
                  </a:lnTo>
                  <a:lnTo>
                    <a:pt x="90881" y="4793742"/>
                  </a:lnTo>
                  <a:lnTo>
                    <a:pt x="91287" y="4794148"/>
                  </a:lnTo>
                  <a:lnTo>
                    <a:pt x="91948" y="4794415"/>
                  </a:lnTo>
                  <a:lnTo>
                    <a:pt x="92608" y="4794415"/>
                  </a:lnTo>
                  <a:lnTo>
                    <a:pt x="95377" y="4793742"/>
                  </a:lnTo>
                  <a:lnTo>
                    <a:pt x="109410" y="4790325"/>
                  </a:lnTo>
                  <a:lnTo>
                    <a:pt x="124929" y="4780991"/>
                  </a:lnTo>
                  <a:lnTo>
                    <a:pt x="131533" y="4774768"/>
                  </a:lnTo>
                  <a:lnTo>
                    <a:pt x="137820" y="4768850"/>
                  </a:lnTo>
                  <a:lnTo>
                    <a:pt x="138379" y="4768304"/>
                  </a:lnTo>
                  <a:lnTo>
                    <a:pt x="148767" y="4754448"/>
                  </a:lnTo>
                  <a:lnTo>
                    <a:pt x="150088" y="4752289"/>
                  </a:lnTo>
                  <a:lnTo>
                    <a:pt x="147828" y="4749203"/>
                  </a:lnTo>
                  <a:lnTo>
                    <a:pt x="110426" y="4767034"/>
                  </a:lnTo>
                  <a:lnTo>
                    <a:pt x="99936" y="4774768"/>
                  </a:lnTo>
                  <a:lnTo>
                    <a:pt x="109931" y="4756886"/>
                  </a:lnTo>
                  <a:lnTo>
                    <a:pt x="117233" y="4745571"/>
                  </a:lnTo>
                  <a:lnTo>
                    <a:pt x="121081" y="4739589"/>
                  </a:lnTo>
                  <a:lnTo>
                    <a:pt x="133235" y="4722939"/>
                  </a:lnTo>
                  <a:lnTo>
                    <a:pt x="146227" y="4706950"/>
                  </a:lnTo>
                  <a:lnTo>
                    <a:pt x="146367" y="4706950"/>
                  </a:lnTo>
                  <a:lnTo>
                    <a:pt x="163995" y="4698517"/>
                  </a:lnTo>
                  <a:lnTo>
                    <a:pt x="193128" y="4666577"/>
                  </a:lnTo>
                  <a:lnTo>
                    <a:pt x="197586" y="4655807"/>
                  </a:lnTo>
                  <a:lnTo>
                    <a:pt x="196977" y="4655540"/>
                  </a:lnTo>
                  <a:lnTo>
                    <a:pt x="193598" y="4654054"/>
                  </a:lnTo>
                  <a:lnTo>
                    <a:pt x="191211" y="4655540"/>
                  </a:lnTo>
                  <a:lnTo>
                    <a:pt x="190944" y="4655401"/>
                  </a:lnTo>
                  <a:lnTo>
                    <a:pt x="190411" y="4655401"/>
                  </a:lnTo>
                  <a:lnTo>
                    <a:pt x="182956" y="4656848"/>
                  </a:lnTo>
                  <a:lnTo>
                    <a:pt x="175983" y="4659388"/>
                  </a:lnTo>
                  <a:lnTo>
                    <a:pt x="169545" y="4663071"/>
                  </a:lnTo>
                  <a:lnTo>
                    <a:pt x="166992" y="4665180"/>
                  </a:lnTo>
                  <a:lnTo>
                    <a:pt x="166992" y="4673841"/>
                  </a:lnTo>
                  <a:lnTo>
                    <a:pt x="166585" y="4674641"/>
                  </a:lnTo>
                  <a:lnTo>
                    <a:pt x="166319" y="4675314"/>
                  </a:lnTo>
                  <a:lnTo>
                    <a:pt x="165925" y="4676127"/>
                  </a:lnTo>
                  <a:lnTo>
                    <a:pt x="164058" y="4677740"/>
                  </a:lnTo>
                  <a:lnTo>
                    <a:pt x="163131" y="4678680"/>
                  </a:lnTo>
                  <a:lnTo>
                    <a:pt x="164325" y="4676940"/>
                  </a:lnTo>
                  <a:lnTo>
                    <a:pt x="165658" y="4675314"/>
                  </a:lnTo>
                  <a:lnTo>
                    <a:pt x="166992" y="4673841"/>
                  </a:lnTo>
                  <a:lnTo>
                    <a:pt x="166992" y="4665180"/>
                  </a:lnTo>
                  <a:lnTo>
                    <a:pt x="163664" y="4667923"/>
                  </a:lnTo>
                  <a:lnTo>
                    <a:pt x="158280" y="4674438"/>
                  </a:lnTo>
                  <a:lnTo>
                    <a:pt x="153885" y="4681626"/>
                  </a:lnTo>
                  <a:lnTo>
                    <a:pt x="149898" y="4689094"/>
                  </a:lnTo>
                  <a:lnTo>
                    <a:pt x="145707" y="4696447"/>
                  </a:lnTo>
                  <a:lnTo>
                    <a:pt x="135648" y="4707941"/>
                  </a:lnTo>
                  <a:lnTo>
                    <a:pt x="126098" y="4719993"/>
                  </a:lnTo>
                  <a:lnTo>
                    <a:pt x="117055" y="4732553"/>
                  </a:lnTo>
                  <a:lnTo>
                    <a:pt x="108585" y="4745571"/>
                  </a:lnTo>
                  <a:lnTo>
                    <a:pt x="110972" y="4726622"/>
                  </a:lnTo>
                  <a:lnTo>
                    <a:pt x="112585" y="4707941"/>
                  </a:lnTo>
                  <a:lnTo>
                    <a:pt x="112522" y="4689386"/>
                  </a:lnTo>
                  <a:lnTo>
                    <a:pt x="112395" y="4687570"/>
                  </a:lnTo>
                  <a:lnTo>
                    <a:pt x="109512" y="4669536"/>
                  </a:lnTo>
                  <a:lnTo>
                    <a:pt x="108712" y="4666577"/>
                  </a:lnTo>
                  <a:lnTo>
                    <a:pt x="105117" y="4666577"/>
                  </a:lnTo>
                  <a:lnTo>
                    <a:pt x="103657" y="4668723"/>
                  </a:lnTo>
                  <a:lnTo>
                    <a:pt x="93332" y="4689386"/>
                  </a:lnTo>
                  <a:lnTo>
                    <a:pt x="89408" y="4712081"/>
                  </a:lnTo>
                  <a:lnTo>
                    <a:pt x="92341" y="4734788"/>
                  </a:lnTo>
                  <a:lnTo>
                    <a:pt x="102590" y="4755527"/>
                  </a:lnTo>
                  <a:lnTo>
                    <a:pt x="94195" y="4771326"/>
                  </a:lnTo>
                  <a:lnTo>
                    <a:pt x="86829" y="4787582"/>
                  </a:lnTo>
                  <a:lnTo>
                    <a:pt x="80556" y="4804194"/>
                  </a:lnTo>
                  <a:lnTo>
                    <a:pt x="75450" y="4821059"/>
                  </a:lnTo>
                  <a:lnTo>
                    <a:pt x="74955" y="4813274"/>
                  </a:lnTo>
                  <a:lnTo>
                    <a:pt x="74447" y="4806607"/>
                  </a:lnTo>
                  <a:lnTo>
                    <a:pt x="73799" y="4799431"/>
                  </a:lnTo>
                  <a:lnTo>
                    <a:pt x="72390" y="4785944"/>
                  </a:lnTo>
                  <a:lnTo>
                    <a:pt x="73723" y="4773282"/>
                  </a:lnTo>
                  <a:lnTo>
                    <a:pt x="68262" y="4768850"/>
                  </a:lnTo>
                  <a:lnTo>
                    <a:pt x="67195" y="4767910"/>
                  </a:lnTo>
                  <a:lnTo>
                    <a:pt x="65735" y="4767631"/>
                  </a:lnTo>
                  <a:lnTo>
                    <a:pt x="64541" y="4768304"/>
                  </a:lnTo>
                  <a:lnTo>
                    <a:pt x="54292" y="4783328"/>
                  </a:lnTo>
                  <a:lnTo>
                    <a:pt x="53174" y="4804880"/>
                  </a:lnTo>
                  <a:lnTo>
                    <a:pt x="59283" y="4826178"/>
                  </a:lnTo>
                  <a:lnTo>
                    <a:pt x="70662" y="4840440"/>
                  </a:lnTo>
                  <a:lnTo>
                    <a:pt x="70789" y="4840579"/>
                  </a:lnTo>
                  <a:lnTo>
                    <a:pt x="71196" y="4840579"/>
                  </a:lnTo>
                  <a:lnTo>
                    <a:pt x="69278" y="4853724"/>
                  </a:lnTo>
                  <a:lnTo>
                    <a:pt x="68160" y="4866919"/>
                  </a:lnTo>
                  <a:lnTo>
                    <a:pt x="68008" y="4874615"/>
                  </a:lnTo>
                  <a:lnTo>
                    <a:pt x="68122" y="4884979"/>
                  </a:lnTo>
                  <a:lnTo>
                    <a:pt x="68199" y="4886464"/>
                  </a:lnTo>
                  <a:lnTo>
                    <a:pt x="68313" y="4888890"/>
                  </a:lnTo>
                  <a:lnTo>
                    <a:pt x="68440" y="4891443"/>
                  </a:lnTo>
                  <a:lnTo>
                    <a:pt x="68529" y="4894135"/>
                  </a:lnTo>
                  <a:lnTo>
                    <a:pt x="68668" y="4894402"/>
                  </a:lnTo>
                  <a:lnTo>
                    <a:pt x="69202" y="4900727"/>
                  </a:lnTo>
                  <a:lnTo>
                    <a:pt x="69989" y="4906924"/>
                  </a:lnTo>
                  <a:lnTo>
                    <a:pt x="71196" y="4913249"/>
                  </a:lnTo>
                  <a:lnTo>
                    <a:pt x="71996" y="4917681"/>
                  </a:lnTo>
                  <a:lnTo>
                    <a:pt x="74117" y="4926292"/>
                  </a:lnTo>
                  <a:lnTo>
                    <a:pt x="70332" y="4920158"/>
                  </a:lnTo>
                  <a:lnTo>
                    <a:pt x="66230" y="4914112"/>
                  </a:lnTo>
                  <a:lnTo>
                    <a:pt x="33134" y="4884979"/>
                  </a:lnTo>
                  <a:lnTo>
                    <a:pt x="30746" y="4884305"/>
                  </a:lnTo>
                  <a:lnTo>
                    <a:pt x="28879" y="4886464"/>
                  </a:lnTo>
                  <a:lnTo>
                    <a:pt x="45745" y="4921466"/>
                  </a:lnTo>
                  <a:lnTo>
                    <a:pt x="77050" y="4940960"/>
                  </a:lnTo>
                  <a:lnTo>
                    <a:pt x="77584" y="4940833"/>
                  </a:lnTo>
                  <a:lnTo>
                    <a:pt x="77978" y="4940566"/>
                  </a:lnTo>
                  <a:lnTo>
                    <a:pt x="78066" y="4940833"/>
                  </a:lnTo>
                  <a:lnTo>
                    <a:pt x="78117" y="4940960"/>
                  </a:lnTo>
                  <a:lnTo>
                    <a:pt x="84074" y="4958486"/>
                  </a:lnTo>
                  <a:lnTo>
                    <a:pt x="91300" y="4976076"/>
                  </a:lnTo>
                  <a:lnTo>
                    <a:pt x="99555" y="4993221"/>
                  </a:lnTo>
                  <a:lnTo>
                    <a:pt x="108712" y="5009870"/>
                  </a:lnTo>
                  <a:lnTo>
                    <a:pt x="103530" y="5005565"/>
                  </a:lnTo>
                  <a:lnTo>
                    <a:pt x="98069" y="5001653"/>
                  </a:lnTo>
                  <a:lnTo>
                    <a:pt x="85801" y="4994834"/>
                  </a:lnTo>
                  <a:lnTo>
                    <a:pt x="78676" y="4991481"/>
                  </a:lnTo>
                  <a:lnTo>
                    <a:pt x="71297" y="4989512"/>
                  </a:lnTo>
                  <a:lnTo>
                    <a:pt x="64135" y="4990084"/>
                  </a:lnTo>
                  <a:lnTo>
                    <a:pt x="62547" y="4990617"/>
                  </a:lnTo>
                  <a:lnTo>
                    <a:pt x="61341" y="4992370"/>
                  </a:lnTo>
                  <a:lnTo>
                    <a:pt x="61874" y="4993983"/>
                  </a:lnTo>
                  <a:lnTo>
                    <a:pt x="70675" y="5010493"/>
                  </a:lnTo>
                  <a:lnTo>
                    <a:pt x="84124" y="5022316"/>
                  </a:lnTo>
                  <a:lnTo>
                    <a:pt x="83934" y="5022316"/>
                  </a:lnTo>
                  <a:lnTo>
                    <a:pt x="101041" y="5028489"/>
                  </a:lnTo>
                  <a:lnTo>
                    <a:pt x="119494" y="5027358"/>
                  </a:lnTo>
                  <a:lnTo>
                    <a:pt x="119621" y="5027358"/>
                  </a:lnTo>
                  <a:lnTo>
                    <a:pt x="144233" y="5060543"/>
                  </a:lnTo>
                  <a:lnTo>
                    <a:pt x="168719" y="5086172"/>
                  </a:lnTo>
                  <a:lnTo>
                    <a:pt x="157149" y="5081562"/>
                  </a:lnTo>
                  <a:lnTo>
                    <a:pt x="144818" y="5078895"/>
                  </a:lnTo>
                  <a:lnTo>
                    <a:pt x="132359" y="5077968"/>
                  </a:lnTo>
                  <a:lnTo>
                    <a:pt x="120421" y="5078501"/>
                  </a:lnTo>
                  <a:lnTo>
                    <a:pt x="117894" y="5078768"/>
                  </a:lnTo>
                  <a:lnTo>
                    <a:pt x="117817" y="5078895"/>
                  </a:lnTo>
                  <a:lnTo>
                    <a:pt x="116293" y="5081727"/>
                  </a:lnTo>
                  <a:lnTo>
                    <a:pt x="118287" y="5083746"/>
                  </a:lnTo>
                  <a:lnTo>
                    <a:pt x="132207" y="5094313"/>
                  </a:lnTo>
                  <a:lnTo>
                    <a:pt x="148247" y="5100612"/>
                  </a:lnTo>
                  <a:lnTo>
                    <a:pt x="165366" y="5102161"/>
                  </a:lnTo>
                  <a:lnTo>
                    <a:pt x="182422" y="5098415"/>
                  </a:lnTo>
                  <a:lnTo>
                    <a:pt x="182689" y="5098275"/>
                  </a:lnTo>
                  <a:lnTo>
                    <a:pt x="182956" y="5098008"/>
                  </a:lnTo>
                  <a:lnTo>
                    <a:pt x="199364" y="5109261"/>
                  </a:lnTo>
                  <a:lnTo>
                    <a:pt x="216839" y="5118532"/>
                  </a:lnTo>
                  <a:lnTo>
                    <a:pt x="235331" y="5125491"/>
                  </a:lnTo>
                  <a:lnTo>
                    <a:pt x="254800" y="5129771"/>
                  </a:lnTo>
                  <a:lnTo>
                    <a:pt x="256400" y="5130304"/>
                  </a:lnTo>
                  <a:lnTo>
                    <a:pt x="257327" y="5127485"/>
                  </a:lnTo>
                  <a:close/>
                </a:path>
                <a:path w="695325" h="6656070">
                  <a:moveTo>
                    <a:pt x="666051" y="3073362"/>
                  </a:moveTo>
                  <a:lnTo>
                    <a:pt x="664057" y="3071215"/>
                  </a:lnTo>
                  <a:lnTo>
                    <a:pt x="661670" y="3071749"/>
                  </a:lnTo>
                  <a:lnTo>
                    <a:pt x="654380" y="3074466"/>
                  </a:lnTo>
                  <a:lnTo>
                    <a:pt x="624471" y="3106928"/>
                  </a:lnTo>
                  <a:lnTo>
                    <a:pt x="620687" y="3113062"/>
                  </a:lnTo>
                  <a:lnTo>
                    <a:pt x="621753" y="3108756"/>
                  </a:lnTo>
                  <a:lnTo>
                    <a:pt x="621855" y="3108236"/>
                  </a:lnTo>
                  <a:lnTo>
                    <a:pt x="621893" y="3108045"/>
                  </a:lnTo>
                  <a:lnTo>
                    <a:pt x="622681" y="3104311"/>
                  </a:lnTo>
                  <a:lnTo>
                    <a:pt x="623608" y="3100006"/>
                  </a:lnTo>
                  <a:lnTo>
                    <a:pt x="624814" y="3093682"/>
                  </a:lnTo>
                  <a:lnTo>
                    <a:pt x="624890" y="3093059"/>
                  </a:lnTo>
                  <a:lnTo>
                    <a:pt x="625005" y="3092208"/>
                  </a:lnTo>
                  <a:lnTo>
                    <a:pt x="625017" y="3092069"/>
                  </a:lnTo>
                  <a:lnTo>
                    <a:pt x="625614" y="3087497"/>
                  </a:lnTo>
                  <a:lnTo>
                    <a:pt x="626135" y="3081172"/>
                  </a:lnTo>
                  <a:lnTo>
                    <a:pt x="626275" y="3080905"/>
                  </a:lnTo>
                  <a:lnTo>
                    <a:pt x="626376" y="3078213"/>
                  </a:lnTo>
                  <a:lnTo>
                    <a:pt x="626491" y="3075648"/>
                  </a:lnTo>
                  <a:lnTo>
                    <a:pt x="626605" y="3073362"/>
                  </a:lnTo>
                  <a:lnTo>
                    <a:pt x="626706" y="3071215"/>
                  </a:lnTo>
                  <a:lnTo>
                    <a:pt x="626910" y="3066986"/>
                  </a:lnTo>
                  <a:lnTo>
                    <a:pt x="626783" y="3061119"/>
                  </a:lnTo>
                  <a:lnTo>
                    <a:pt x="626643" y="3053740"/>
                  </a:lnTo>
                  <a:lnTo>
                    <a:pt x="625525" y="3040507"/>
                  </a:lnTo>
                  <a:lnTo>
                    <a:pt x="625487" y="3040227"/>
                  </a:lnTo>
                  <a:lnTo>
                    <a:pt x="623684" y="3027413"/>
                  </a:lnTo>
                  <a:lnTo>
                    <a:pt x="623874" y="3027210"/>
                  </a:lnTo>
                  <a:lnTo>
                    <a:pt x="624141" y="3027210"/>
                  </a:lnTo>
                  <a:lnTo>
                    <a:pt x="635520" y="3012948"/>
                  </a:lnTo>
                  <a:lnTo>
                    <a:pt x="636993" y="3007830"/>
                  </a:lnTo>
                  <a:lnTo>
                    <a:pt x="641629" y="2991650"/>
                  </a:lnTo>
                  <a:lnTo>
                    <a:pt x="641591" y="2990913"/>
                  </a:lnTo>
                  <a:lnTo>
                    <a:pt x="640511" y="2970098"/>
                  </a:lnTo>
                  <a:lnTo>
                    <a:pt x="630262" y="2955074"/>
                  </a:lnTo>
                  <a:lnTo>
                    <a:pt x="629069" y="2954274"/>
                  </a:lnTo>
                  <a:lnTo>
                    <a:pt x="627608" y="2954667"/>
                  </a:lnTo>
                  <a:lnTo>
                    <a:pt x="626541" y="2955620"/>
                  </a:lnTo>
                  <a:lnTo>
                    <a:pt x="621080" y="2960192"/>
                  </a:lnTo>
                  <a:lnTo>
                    <a:pt x="621195" y="2961271"/>
                  </a:lnTo>
                  <a:lnTo>
                    <a:pt x="622414" y="2972701"/>
                  </a:lnTo>
                  <a:lnTo>
                    <a:pt x="621004" y="2986214"/>
                  </a:lnTo>
                  <a:lnTo>
                    <a:pt x="620356" y="2993428"/>
                  </a:lnTo>
                  <a:lnTo>
                    <a:pt x="619798" y="3000641"/>
                  </a:lnTo>
                  <a:lnTo>
                    <a:pt x="619353" y="3007830"/>
                  </a:lnTo>
                  <a:lnTo>
                    <a:pt x="614235" y="2990913"/>
                  </a:lnTo>
                  <a:lnTo>
                    <a:pt x="610184" y="2980245"/>
                  </a:lnTo>
                  <a:lnTo>
                    <a:pt x="607923" y="2974302"/>
                  </a:lnTo>
                  <a:lnTo>
                    <a:pt x="602005" y="2961271"/>
                  </a:lnTo>
                  <a:lnTo>
                    <a:pt x="600557" y="2958084"/>
                  </a:lnTo>
                  <a:lnTo>
                    <a:pt x="592213" y="2942298"/>
                  </a:lnTo>
                  <a:lnTo>
                    <a:pt x="597204" y="2932201"/>
                  </a:lnTo>
                  <a:lnTo>
                    <a:pt x="602462" y="2921558"/>
                  </a:lnTo>
                  <a:lnTo>
                    <a:pt x="605396" y="2898825"/>
                  </a:lnTo>
                  <a:lnTo>
                    <a:pt x="601472" y="2876092"/>
                  </a:lnTo>
                  <a:lnTo>
                    <a:pt x="591146" y="2855353"/>
                  </a:lnTo>
                  <a:lnTo>
                    <a:pt x="589648" y="2853156"/>
                  </a:lnTo>
                  <a:lnTo>
                    <a:pt x="585965" y="2853156"/>
                  </a:lnTo>
                  <a:lnTo>
                    <a:pt x="585292" y="2856166"/>
                  </a:lnTo>
                  <a:lnTo>
                    <a:pt x="582295" y="2874873"/>
                  </a:lnTo>
                  <a:lnTo>
                    <a:pt x="582206" y="2894520"/>
                  </a:lnTo>
                  <a:lnTo>
                    <a:pt x="583831" y="2913265"/>
                  </a:lnTo>
                  <a:lnTo>
                    <a:pt x="586219" y="2932201"/>
                  </a:lnTo>
                  <a:lnTo>
                    <a:pt x="577748" y="2919184"/>
                  </a:lnTo>
                  <a:lnTo>
                    <a:pt x="568693" y="2906611"/>
                  </a:lnTo>
                  <a:lnTo>
                    <a:pt x="559092" y="2894520"/>
                  </a:lnTo>
                  <a:lnTo>
                    <a:pt x="548970" y="2882950"/>
                  </a:lnTo>
                  <a:lnTo>
                    <a:pt x="544855" y="2875597"/>
                  </a:lnTo>
                  <a:lnTo>
                    <a:pt x="540893" y="2868130"/>
                  </a:lnTo>
                  <a:lnTo>
                    <a:pt x="539000" y="2865043"/>
                  </a:lnTo>
                  <a:lnTo>
                    <a:pt x="536473" y="2860941"/>
                  </a:lnTo>
                  <a:lnTo>
                    <a:pt x="535965" y="2860344"/>
                  </a:lnTo>
                  <a:lnTo>
                    <a:pt x="531279" y="2854744"/>
                  </a:lnTo>
                  <a:lnTo>
                    <a:pt x="531279" y="2865043"/>
                  </a:lnTo>
                  <a:lnTo>
                    <a:pt x="529412" y="2863431"/>
                  </a:lnTo>
                  <a:lnTo>
                    <a:pt x="528485" y="2862491"/>
                  </a:lnTo>
                  <a:lnTo>
                    <a:pt x="528078" y="2861678"/>
                  </a:lnTo>
                  <a:lnTo>
                    <a:pt x="527773" y="2860941"/>
                  </a:lnTo>
                  <a:lnTo>
                    <a:pt x="527418" y="2860344"/>
                  </a:lnTo>
                  <a:lnTo>
                    <a:pt x="528751" y="2861818"/>
                  </a:lnTo>
                  <a:lnTo>
                    <a:pt x="530072" y="2863431"/>
                  </a:lnTo>
                  <a:lnTo>
                    <a:pt x="531279" y="2865043"/>
                  </a:lnTo>
                  <a:lnTo>
                    <a:pt x="531279" y="2854744"/>
                  </a:lnTo>
                  <a:lnTo>
                    <a:pt x="504266" y="2841904"/>
                  </a:lnTo>
                  <a:lnTo>
                    <a:pt x="503732" y="2841904"/>
                  </a:lnTo>
                  <a:lnTo>
                    <a:pt x="503466" y="2842031"/>
                  </a:lnTo>
                  <a:lnTo>
                    <a:pt x="501065" y="2840558"/>
                  </a:lnTo>
                  <a:lnTo>
                    <a:pt x="497217" y="2842310"/>
                  </a:lnTo>
                  <a:lnTo>
                    <a:pt x="498411" y="2845536"/>
                  </a:lnTo>
                  <a:lnTo>
                    <a:pt x="501586" y="2853156"/>
                  </a:lnTo>
                  <a:lnTo>
                    <a:pt x="530669" y="2885021"/>
                  </a:lnTo>
                  <a:lnTo>
                    <a:pt x="548309" y="2893441"/>
                  </a:lnTo>
                  <a:lnTo>
                    <a:pt x="548436" y="2893441"/>
                  </a:lnTo>
                  <a:lnTo>
                    <a:pt x="561441" y="2909430"/>
                  </a:lnTo>
                  <a:lnTo>
                    <a:pt x="573582" y="2926092"/>
                  </a:lnTo>
                  <a:lnTo>
                    <a:pt x="584733" y="2943390"/>
                  </a:lnTo>
                  <a:lnTo>
                    <a:pt x="594741" y="2961271"/>
                  </a:lnTo>
                  <a:lnTo>
                    <a:pt x="584238" y="2953537"/>
                  </a:lnTo>
                  <a:lnTo>
                    <a:pt x="573138" y="2946870"/>
                  </a:lnTo>
                  <a:lnTo>
                    <a:pt x="561454" y="2941205"/>
                  </a:lnTo>
                  <a:lnTo>
                    <a:pt x="549236" y="2936506"/>
                  </a:lnTo>
                  <a:lnTo>
                    <a:pt x="546709" y="2935694"/>
                  </a:lnTo>
                  <a:lnTo>
                    <a:pt x="544576" y="2938792"/>
                  </a:lnTo>
                  <a:lnTo>
                    <a:pt x="569696" y="2967444"/>
                  </a:lnTo>
                  <a:lnTo>
                    <a:pt x="602056" y="2980918"/>
                  </a:lnTo>
                  <a:lnTo>
                    <a:pt x="602729" y="2980918"/>
                  </a:lnTo>
                  <a:lnTo>
                    <a:pt x="603250" y="2980652"/>
                  </a:lnTo>
                  <a:lnTo>
                    <a:pt x="603783" y="2980245"/>
                  </a:lnTo>
                  <a:lnTo>
                    <a:pt x="611060" y="2999765"/>
                  </a:lnTo>
                  <a:lnTo>
                    <a:pt x="616597" y="3019768"/>
                  </a:lnTo>
                  <a:lnTo>
                    <a:pt x="620179" y="3040227"/>
                  </a:lnTo>
                  <a:lnTo>
                    <a:pt x="620191" y="3040507"/>
                  </a:lnTo>
                  <a:lnTo>
                    <a:pt x="621614" y="3061119"/>
                  </a:lnTo>
                  <a:lnTo>
                    <a:pt x="600760" y="3024784"/>
                  </a:lnTo>
                  <a:lnTo>
                    <a:pt x="588759" y="3012135"/>
                  </a:lnTo>
                  <a:lnTo>
                    <a:pt x="585698" y="3014561"/>
                  </a:lnTo>
                  <a:lnTo>
                    <a:pt x="596671" y="3051391"/>
                  </a:lnTo>
                  <a:lnTo>
                    <a:pt x="620547" y="3078340"/>
                  </a:lnTo>
                  <a:lnTo>
                    <a:pt x="620953" y="3078340"/>
                  </a:lnTo>
                  <a:lnTo>
                    <a:pt x="620420" y="3085744"/>
                  </a:lnTo>
                  <a:lnTo>
                    <a:pt x="611162" y="3127222"/>
                  </a:lnTo>
                  <a:lnTo>
                    <a:pt x="610984" y="3127730"/>
                  </a:lnTo>
                  <a:lnTo>
                    <a:pt x="606831" y="3140214"/>
                  </a:lnTo>
                  <a:lnTo>
                    <a:pt x="601929" y="3153029"/>
                  </a:lnTo>
                  <a:lnTo>
                    <a:pt x="604024" y="3137789"/>
                  </a:lnTo>
                  <a:lnTo>
                    <a:pt x="603935" y="3131413"/>
                  </a:lnTo>
                  <a:lnTo>
                    <a:pt x="603821" y="3122701"/>
                  </a:lnTo>
                  <a:lnTo>
                    <a:pt x="600583" y="3108045"/>
                  </a:lnTo>
                  <a:lnTo>
                    <a:pt x="593547" y="3094088"/>
                  </a:lnTo>
                  <a:lnTo>
                    <a:pt x="592213" y="3092069"/>
                  </a:lnTo>
                  <a:lnTo>
                    <a:pt x="588886" y="3092208"/>
                  </a:lnTo>
                  <a:lnTo>
                    <a:pt x="588162" y="3095053"/>
                  </a:lnTo>
                  <a:lnTo>
                    <a:pt x="584631" y="3112478"/>
                  </a:lnTo>
                  <a:lnTo>
                    <a:pt x="584542" y="3114090"/>
                  </a:lnTo>
                  <a:lnTo>
                    <a:pt x="583577" y="3131413"/>
                  </a:lnTo>
                  <a:lnTo>
                    <a:pt x="594601" y="3167291"/>
                  </a:lnTo>
                  <a:lnTo>
                    <a:pt x="594474" y="3167697"/>
                  </a:lnTo>
                  <a:lnTo>
                    <a:pt x="594474" y="3168104"/>
                  </a:lnTo>
                  <a:lnTo>
                    <a:pt x="594207" y="3168916"/>
                  </a:lnTo>
                  <a:lnTo>
                    <a:pt x="594347" y="3169310"/>
                  </a:lnTo>
                  <a:lnTo>
                    <a:pt x="567118" y="3216719"/>
                  </a:lnTo>
                  <a:lnTo>
                    <a:pt x="549770" y="3240100"/>
                  </a:lnTo>
                  <a:lnTo>
                    <a:pt x="554012" y="3230105"/>
                  </a:lnTo>
                  <a:lnTo>
                    <a:pt x="556806" y="3220262"/>
                  </a:lnTo>
                  <a:lnTo>
                    <a:pt x="557009" y="3219513"/>
                  </a:lnTo>
                  <a:lnTo>
                    <a:pt x="558711" y="3208820"/>
                  </a:lnTo>
                  <a:lnTo>
                    <a:pt x="559117" y="3199866"/>
                  </a:lnTo>
                  <a:lnTo>
                    <a:pt x="559219" y="3195688"/>
                  </a:lnTo>
                  <a:lnTo>
                    <a:pt x="556958" y="3194481"/>
                  </a:lnTo>
                  <a:lnTo>
                    <a:pt x="537057" y="3228390"/>
                  </a:lnTo>
                  <a:lnTo>
                    <a:pt x="534073" y="3257054"/>
                  </a:lnTo>
                  <a:lnTo>
                    <a:pt x="534339" y="3257461"/>
                  </a:lnTo>
                  <a:lnTo>
                    <a:pt x="523455" y="3267875"/>
                  </a:lnTo>
                  <a:lnTo>
                    <a:pt x="511987" y="3277476"/>
                  </a:lnTo>
                  <a:lnTo>
                    <a:pt x="499910" y="3286226"/>
                  </a:lnTo>
                  <a:lnTo>
                    <a:pt x="487235" y="3294062"/>
                  </a:lnTo>
                  <a:lnTo>
                    <a:pt x="494080" y="3285045"/>
                  </a:lnTo>
                  <a:lnTo>
                    <a:pt x="494157" y="3284918"/>
                  </a:lnTo>
                  <a:lnTo>
                    <a:pt x="494220" y="3284778"/>
                  </a:lnTo>
                  <a:lnTo>
                    <a:pt x="499364" y="3275076"/>
                  </a:lnTo>
                  <a:lnTo>
                    <a:pt x="503085" y="3264331"/>
                  </a:lnTo>
                  <a:lnTo>
                    <a:pt x="505193" y="3253155"/>
                  </a:lnTo>
                  <a:lnTo>
                    <a:pt x="505599" y="3250323"/>
                  </a:lnTo>
                  <a:lnTo>
                    <a:pt x="501738" y="3249384"/>
                  </a:lnTo>
                  <a:lnTo>
                    <a:pt x="475068" y="3287103"/>
                  </a:lnTo>
                  <a:lnTo>
                    <a:pt x="472338" y="3301060"/>
                  </a:lnTo>
                  <a:lnTo>
                    <a:pt x="471932" y="3301466"/>
                  </a:lnTo>
                  <a:lnTo>
                    <a:pt x="437070" y="3313976"/>
                  </a:lnTo>
                  <a:lnTo>
                    <a:pt x="438010" y="3316808"/>
                  </a:lnTo>
                  <a:lnTo>
                    <a:pt x="477964" y="3305302"/>
                  </a:lnTo>
                  <a:lnTo>
                    <a:pt x="511848" y="3284778"/>
                  </a:lnTo>
                  <a:lnTo>
                    <a:pt x="511987" y="3284918"/>
                  </a:lnTo>
                  <a:lnTo>
                    <a:pt x="512241" y="3285045"/>
                  </a:lnTo>
                  <a:lnTo>
                    <a:pt x="511771" y="3285045"/>
                  </a:lnTo>
                  <a:lnTo>
                    <a:pt x="529437" y="3288931"/>
                  </a:lnTo>
                  <a:lnTo>
                    <a:pt x="546544" y="3287382"/>
                  </a:lnTo>
                  <a:lnTo>
                    <a:pt x="553173" y="3284778"/>
                  </a:lnTo>
                  <a:lnTo>
                    <a:pt x="562597" y="3281070"/>
                  </a:lnTo>
                  <a:lnTo>
                    <a:pt x="573316" y="3272942"/>
                  </a:lnTo>
                  <a:lnTo>
                    <a:pt x="576516" y="3270516"/>
                  </a:lnTo>
                  <a:lnTo>
                    <a:pt x="578599" y="3268408"/>
                  </a:lnTo>
                  <a:lnTo>
                    <a:pt x="578459" y="3268408"/>
                  </a:lnTo>
                  <a:lnTo>
                    <a:pt x="576910" y="3265538"/>
                  </a:lnTo>
                  <a:lnTo>
                    <a:pt x="574382" y="3265271"/>
                  </a:lnTo>
                  <a:lnTo>
                    <a:pt x="562483" y="3264801"/>
                  </a:lnTo>
                  <a:lnTo>
                    <a:pt x="550037" y="3265767"/>
                  </a:lnTo>
                  <a:lnTo>
                    <a:pt x="537667" y="3268408"/>
                  </a:lnTo>
                  <a:lnTo>
                    <a:pt x="526084" y="3272942"/>
                  </a:lnTo>
                  <a:lnTo>
                    <a:pt x="534670" y="3264763"/>
                  </a:lnTo>
                  <a:lnTo>
                    <a:pt x="562330" y="3232315"/>
                  </a:lnTo>
                  <a:lnTo>
                    <a:pt x="575183" y="3214128"/>
                  </a:lnTo>
                  <a:lnTo>
                    <a:pt x="593763" y="3215195"/>
                  </a:lnTo>
                  <a:lnTo>
                    <a:pt x="596734" y="3214128"/>
                  </a:lnTo>
                  <a:lnTo>
                    <a:pt x="610552" y="3209150"/>
                  </a:lnTo>
                  <a:lnTo>
                    <a:pt x="624128" y="3197250"/>
                  </a:lnTo>
                  <a:lnTo>
                    <a:pt x="624459" y="3196628"/>
                  </a:lnTo>
                  <a:lnTo>
                    <a:pt x="632929" y="3180753"/>
                  </a:lnTo>
                  <a:lnTo>
                    <a:pt x="633463" y="3179000"/>
                  </a:lnTo>
                  <a:lnTo>
                    <a:pt x="632256" y="3177387"/>
                  </a:lnTo>
                  <a:lnTo>
                    <a:pt x="630669" y="3176854"/>
                  </a:lnTo>
                  <a:lnTo>
                    <a:pt x="623506" y="3176206"/>
                  </a:lnTo>
                  <a:lnTo>
                    <a:pt x="616127" y="3178149"/>
                  </a:lnTo>
                  <a:lnTo>
                    <a:pt x="609003" y="3181527"/>
                  </a:lnTo>
                  <a:lnTo>
                    <a:pt x="596734" y="3188563"/>
                  </a:lnTo>
                  <a:lnTo>
                    <a:pt x="591286" y="3192322"/>
                  </a:lnTo>
                  <a:lnTo>
                    <a:pt x="586092" y="3196628"/>
                  </a:lnTo>
                  <a:lnTo>
                    <a:pt x="595249" y="3179940"/>
                  </a:lnTo>
                  <a:lnTo>
                    <a:pt x="603504" y="3162795"/>
                  </a:lnTo>
                  <a:lnTo>
                    <a:pt x="607517" y="3153029"/>
                  </a:lnTo>
                  <a:lnTo>
                    <a:pt x="610730" y="3145231"/>
                  </a:lnTo>
                  <a:lnTo>
                    <a:pt x="616826" y="3127337"/>
                  </a:lnTo>
                  <a:lnTo>
                    <a:pt x="617232" y="3127603"/>
                  </a:lnTo>
                  <a:lnTo>
                    <a:pt x="617753" y="3127730"/>
                  </a:lnTo>
                  <a:lnTo>
                    <a:pt x="618426" y="3127603"/>
                  </a:lnTo>
                  <a:lnTo>
                    <a:pt x="619252" y="3127222"/>
                  </a:lnTo>
                  <a:lnTo>
                    <a:pt x="635177" y="3120110"/>
                  </a:lnTo>
                  <a:lnTo>
                    <a:pt x="643407" y="3113062"/>
                  </a:lnTo>
                  <a:lnTo>
                    <a:pt x="649058" y="3108236"/>
                  </a:lnTo>
                  <a:lnTo>
                    <a:pt x="659396" y="3093059"/>
                  </a:lnTo>
                  <a:lnTo>
                    <a:pt x="665530" y="3075648"/>
                  </a:lnTo>
                  <a:lnTo>
                    <a:pt x="666051" y="3073362"/>
                  </a:lnTo>
                  <a:close/>
                </a:path>
                <a:path w="695325" h="6656070">
                  <a:moveTo>
                    <a:pt x="666051" y="1505102"/>
                  </a:moveTo>
                  <a:lnTo>
                    <a:pt x="664057" y="1502943"/>
                  </a:lnTo>
                  <a:lnTo>
                    <a:pt x="661670" y="1503489"/>
                  </a:lnTo>
                  <a:lnTo>
                    <a:pt x="654380" y="1506207"/>
                  </a:lnTo>
                  <a:lnTo>
                    <a:pt x="624471" y="1538655"/>
                  </a:lnTo>
                  <a:lnTo>
                    <a:pt x="620687" y="1544802"/>
                  </a:lnTo>
                  <a:lnTo>
                    <a:pt x="621753" y="1540497"/>
                  </a:lnTo>
                  <a:lnTo>
                    <a:pt x="621855" y="1539976"/>
                  </a:lnTo>
                  <a:lnTo>
                    <a:pt x="621893" y="1539786"/>
                  </a:lnTo>
                  <a:lnTo>
                    <a:pt x="622681" y="1536052"/>
                  </a:lnTo>
                  <a:lnTo>
                    <a:pt x="623608" y="1531747"/>
                  </a:lnTo>
                  <a:lnTo>
                    <a:pt x="624814" y="1525422"/>
                  </a:lnTo>
                  <a:lnTo>
                    <a:pt x="624890" y="1524800"/>
                  </a:lnTo>
                  <a:lnTo>
                    <a:pt x="625005" y="1523936"/>
                  </a:lnTo>
                  <a:lnTo>
                    <a:pt x="625017" y="1523809"/>
                  </a:lnTo>
                  <a:lnTo>
                    <a:pt x="625614" y="1519237"/>
                  </a:lnTo>
                  <a:lnTo>
                    <a:pt x="626135" y="1512912"/>
                  </a:lnTo>
                  <a:lnTo>
                    <a:pt x="626275" y="1512633"/>
                  </a:lnTo>
                  <a:lnTo>
                    <a:pt x="626376" y="1509941"/>
                  </a:lnTo>
                  <a:lnTo>
                    <a:pt x="626491" y="1507388"/>
                  </a:lnTo>
                  <a:lnTo>
                    <a:pt x="626605" y="1505102"/>
                  </a:lnTo>
                  <a:lnTo>
                    <a:pt x="626706" y="1502943"/>
                  </a:lnTo>
                  <a:lnTo>
                    <a:pt x="626910" y="1498727"/>
                  </a:lnTo>
                  <a:lnTo>
                    <a:pt x="626783" y="1492859"/>
                  </a:lnTo>
                  <a:lnTo>
                    <a:pt x="626643" y="1485468"/>
                  </a:lnTo>
                  <a:lnTo>
                    <a:pt x="625525" y="1472247"/>
                  </a:lnTo>
                  <a:lnTo>
                    <a:pt x="625487" y="1471968"/>
                  </a:lnTo>
                  <a:lnTo>
                    <a:pt x="623684" y="1459141"/>
                  </a:lnTo>
                  <a:lnTo>
                    <a:pt x="623874" y="1458937"/>
                  </a:lnTo>
                  <a:lnTo>
                    <a:pt x="624141" y="1458937"/>
                  </a:lnTo>
                  <a:lnTo>
                    <a:pt x="635520" y="1444688"/>
                  </a:lnTo>
                  <a:lnTo>
                    <a:pt x="636993" y="1439570"/>
                  </a:lnTo>
                  <a:lnTo>
                    <a:pt x="641629" y="1423377"/>
                  </a:lnTo>
                  <a:lnTo>
                    <a:pt x="641591" y="1422641"/>
                  </a:lnTo>
                  <a:lnTo>
                    <a:pt x="640511" y="1401826"/>
                  </a:lnTo>
                  <a:lnTo>
                    <a:pt x="630262" y="1386814"/>
                  </a:lnTo>
                  <a:lnTo>
                    <a:pt x="629069" y="1386001"/>
                  </a:lnTo>
                  <a:lnTo>
                    <a:pt x="627608" y="1386408"/>
                  </a:lnTo>
                  <a:lnTo>
                    <a:pt x="626541" y="1387348"/>
                  </a:lnTo>
                  <a:lnTo>
                    <a:pt x="621080" y="1391932"/>
                  </a:lnTo>
                  <a:lnTo>
                    <a:pt x="621195" y="1392999"/>
                  </a:lnTo>
                  <a:lnTo>
                    <a:pt x="622414" y="1404442"/>
                  </a:lnTo>
                  <a:lnTo>
                    <a:pt x="621004" y="1417955"/>
                  </a:lnTo>
                  <a:lnTo>
                    <a:pt x="620356" y="1425168"/>
                  </a:lnTo>
                  <a:lnTo>
                    <a:pt x="619798" y="1432382"/>
                  </a:lnTo>
                  <a:lnTo>
                    <a:pt x="619353" y="1439570"/>
                  </a:lnTo>
                  <a:lnTo>
                    <a:pt x="614235" y="1422641"/>
                  </a:lnTo>
                  <a:lnTo>
                    <a:pt x="592213" y="1374025"/>
                  </a:lnTo>
                  <a:lnTo>
                    <a:pt x="597204" y="1363941"/>
                  </a:lnTo>
                  <a:lnTo>
                    <a:pt x="602462" y="1353286"/>
                  </a:lnTo>
                  <a:lnTo>
                    <a:pt x="605396" y="1330566"/>
                  </a:lnTo>
                  <a:lnTo>
                    <a:pt x="601472" y="1307833"/>
                  </a:lnTo>
                  <a:lnTo>
                    <a:pt x="591146" y="1287094"/>
                  </a:lnTo>
                  <a:lnTo>
                    <a:pt x="589648" y="1284884"/>
                  </a:lnTo>
                  <a:lnTo>
                    <a:pt x="585965" y="1284884"/>
                  </a:lnTo>
                  <a:lnTo>
                    <a:pt x="585292" y="1287907"/>
                  </a:lnTo>
                  <a:lnTo>
                    <a:pt x="582295" y="1306614"/>
                  </a:lnTo>
                  <a:lnTo>
                    <a:pt x="582206" y="1326261"/>
                  </a:lnTo>
                  <a:lnTo>
                    <a:pt x="583831" y="1344993"/>
                  </a:lnTo>
                  <a:lnTo>
                    <a:pt x="586219" y="1363941"/>
                  </a:lnTo>
                  <a:lnTo>
                    <a:pt x="577748" y="1350924"/>
                  </a:lnTo>
                  <a:lnTo>
                    <a:pt x="568693" y="1338351"/>
                  </a:lnTo>
                  <a:lnTo>
                    <a:pt x="559092" y="1326261"/>
                  </a:lnTo>
                  <a:lnTo>
                    <a:pt x="548970" y="1314678"/>
                  </a:lnTo>
                  <a:lnTo>
                    <a:pt x="544855" y="1307325"/>
                  </a:lnTo>
                  <a:lnTo>
                    <a:pt x="540893" y="1299857"/>
                  </a:lnTo>
                  <a:lnTo>
                    <a:pt x="539000" y="1296784"/>
                  </a:lnTo>
                  <a:lnTo>
                    <a:pt x="536473" y="1292669"/>
                  </a:lnTo>
                  <a:lnTo>
                    <a:pt x="535965" y="1292072"/>
                  </a:lnTo>
                  <a:lnTo>
                    <a:pt x="531279" y="1286484"/>
                  </a:lnTo>
                  <a:lnTo>
                    <a:pt x="531279" y="1296784"/>
                  </a:lnTo>
                  <a:lnTo>
                    <a:pt x="529412" y="1295171"/>
                  </a:lnTo>
                  <a:lnTo>
                    <a:pt x="528485" y="1294231"/>
                  </a:lnTo>
                  <a:lnTo>
                    <a:pt x="528078" y="1293418"/>
                  </a:lnTo>
                  <a:lnTo>
                    <a:pt x="527773" y="1292669"/>
                  </a:lnTo>
                  <a:lnTo>
                    <a:pt x="527418" y="1292072"/>
                  </a:lnTo>
                  <a:lnTo>
                    <a:pt x="528751" y="1293558"/>
                  </a:lnTo>
                  <a:lnTo>
                    <a:pt x="530072" y="1295171"/>
                  </a:lnTo>
                  <a:lnTo>
                    <a:pt x="531279" y="1296784"/>
                  </a:lnTo>
                  <a:lnTo>
                    <a:pt x="531279" y="1286484"/>
                  </a:lnTo>
                  <a:lnTo>
                    <a:pt x="504964" y="1273771"/>
                  </a:lnTo>
                  <a:lnTo>
                    <a:pt x="504266" y="1273632"/>
                  </a:lnTo>
                  <a:lnTo>
                    <a:pt x="503732" y="1273632"/>
                  </a:lnTo>
                  <a:lnTo>
                    <a:pt x="503466" y="1273771"/>
                  </a:lnTo>
                  <a:lnTo>
                    <a:pt x="501065" y="1272298"/>
                  </a:lnTo>
                  <a:lnTo>
                    <a:pt x="497217" y="1274038"/>
                  </a:lnTo>
                  <a:lnTo>
                    <a:pt x="498411" y="1277277"/>
                  </a:lnTo>
                  <a:lnTo>
                    <a:pt x="501586" y="1284884"/>
                  </a:lnTo>
                  <a:lnTo>
                    <a:pt x="530669" y="1316748"/>
                  </a:lnTo>
                  <a:lnTo>
                    <a:pt x="548309" y="1325181"/>
                  </a:lnTo>
                  <a:lnTo>
                    <a:pt x="548436" y="1325181"/>
                  </a:lnTo>
                  <a:lnTo>
                    <a:pt x="561441" y="1341170"/>
                  </a:lnTo>
                  <a:lnTo>
                    <a:pt x="573582" y="1357833"/>
                  </a:lnTo>
                  <a:lnTo>
                    <a:pt x="584733" y="1375117"/>
                  </a:lnTo>
                  <a:lnTo>
                    <a:pt x="594741" y="1392999"/>
                  </a:lnTo>
                  <a:lnTo>
                    <a:pt x="584238" y="1385277"/>
                  </a:lnTo>
                  <a:lnTo>
                    <a:pt x="573138" y="1378610"/>
                  </a:lnTo>
                  <a:lnTo>
                    <a:pt x="561454" y="1372946"/>
                  </a:lnTo>
                  <a:lnTo>
                    <a:pt x="549236" y="1368247"/>
                  </a:lnTo>
                  <a:lnTo>
                    <a:pt x="546709" y="1367434"/>
                  </a:lnTo>
                  <a:lnTo>
                    <a:pt x="544576" y="1370533"/>
                  </a:lnTo>
                  <a:lnTo>
                    <a:pt x="585241" y="1408544"/>
                  </a:lnTo>
                  <a:lnTo>
                    <a:pt x="602056" y="1412646"/>
                  </a:lnTo>
                  <a:lnTo>
                    <a:pt x="602729" y="1412646"/>
                  </a:lnTo>
                  <a:lnTo>
                    <a:pt x="603250" y="1412379"/>
                  </a:lnTo>
                  <a:lnTo>
                    <a:pt x="603783" y="1411973"/>
                  </a:lnTo>
                  <a:lnTo>
                    <a:pt x="611060" y="1431505"/>
                  </a:lnTo>
                  <a:lnTo>
                    <a:pt x="616597" y="1451508"/>
                  </a:lnTo>
                  <a:lnTo>
                    <a:pt x="620179" y="1471968"/>
                  </a:lnTo>
                  <a:lnTo>
                    <a:pt x="620191" y="1472247"/>
                  </a:lnTo>
                  <a:lnTo>
                    <a:pt x="621614" y="1492859"/>
                  </a:lnTo>
                  <a:lnTo>
                    <a:pt x="600760" y="1456524"/>
                  </a:lnTo>
                  <a:lnTo>
                    <a:pt x="588759" y="1443875"/>
                  </a:lnTo>
                  <a:lnTo>
                    <a:pt x="585698" y="1446288"/>
                  </a:lnTo>
                  <a:lnTo>
                    <a:pt x="596671" y="1483131"/>
                  </a:lnTo>
                  <a:lnTo>
                    <a:pt x="620547" y="1510080"/>
                  </a:lnTo>
                  <a:lnTo>
                    <a:pt x="620953" y="1510080"/>
                  </a:lnTo>
                  <a:lnTo>
                    <a:pt x="620420" y="1517484"/>
                  </a:lnTo>
                  <a:lnTo>
                    <a:pt x="611162" y="1558963"/>
                  </a:lnTo>
                  <a:lnTo>
                    <a:pt x="610984" y="1559471"/>
                  </a:lnTo>
                  <a:lnTo>
                    <a:pt x="606831" y="1571955"/>
                  </a:lnTo>
                  <a:lnTo>
                    <a:pt x="601929" y="1584769"/>
                  </a:lnTo>
                  <a:lnTo>
                    <a:pt x="604024" y="1569516"/>
                  </a:lnTo>
                  <a:lnTo>
                    <a:pt x="603935" y="1563154"/>
                  </a:lnTo>
                  <a:lnTo>
                    <a:pt x="603821" y="1554441"/>
                  </a:lnTo>
                  <a:lnTo>
                    <a:pt x="600583" y="1539786"/>
                  </a:lnTo>
                  <a:lnTo>
                    <a:pt x="593547" y="1525828"/>
                  </a:lnTo>
                  <a:lnTo>
                    <a:pt x="592213" y="1523809"/>
                  </a:lnTo>
                  <a:lnTo>
                    <a:pt x="588886" y="1523936"/>
                  </a:lnTo>
                  <a:lnTo>
                    <a:pt x="588162" y="1526781"/>
                  </a:lnTo>
                  <a:lnTo>
                    <a:pt x="584631" y="1544218"/>
                  </a:lnTo>
                  <a:lnTo>
                    <a:pt x="584542" y="1545818"/>
                  </a:lnTo>
                  <a:lnTo>
                    <a:pt x="583577" y="1563154"/>
                  </a:lnTo>
                  <a:lnTo>
                    <a:pt x="594601" y="1599031"/>
                  </a:lnTo>
                  <a:lnTo>
                    <a:pt x="594474" y="1599438"/>
                  </a:lnTo>
                  <a:lnTo>
                    <a:pt x="594474" y="1599844"/>
                  </a:lnTo>
                  <a:lnTo>
                    <a:pt x="594207" y="1600644"/>
                  </a:lnTo>
                  <a:lnTo>
                    <a:pt x="594347" y="1601050"/>
                  </a:lnTo>
                  <a:lnTo>
                    <a:pt x="567118" y="1648460"/>
                  </a:lnTo>
                  <a:lnTo>
                    <a:pt x="549770" y="1671840"/>
                  </a:lnTo>
                  <a:lnTo>
                    <a:pt x="554012" y="1661845"/>
                  </a:lnTo>
                  <a:lnTo>
                    <a:pt x="556806" y="1651990"/>
                  </a:lnTo>
                  <a:lnTo>
                    <a:pt x="557009" y="1651241"/>
                  </a:lnTo>
                  <a:lnTo>
                    <a:pt x="558711" y="1640560"/>
                  </a:lnTo>
                  <a:lnTo>
                    <a:pt x="559117" y="1631607"/>
                  </a:lnTo>
                  <a:lnTo>
                    <a:pt x="559219" y="1627428"/>
                  </a:lnTo>
                  <a:lnTo>
                    <a:pt x="556958" y="1626222"/>
                  </a:lnTo>
                  <a:lnTo>
                    <a:pt x="537057" y="1660118"/>
                  </a:lnTo>
                  <a:lnTo>
                    <a:pt x="534073" y="1688795"/>
                  </a:lnTo>
                  <a:lnTo>
                    <a:pt x="534339" y="1689201"/>
                  </a:lnTo>
                  <a:lnTo>
                    <a:pt x="523455" y="1699602"/>
                  </a:lnTo>
                  <a:lnTo>
                    <a:pt x="511987" y="1709216"/>
                  </a:lnTo>
                  <a:lnTo>
                    <a:pt x="499910" y="1717967"/>
                  </a:lnTo>
                  <a:lnTo>
                    <a:pt x="487235" y="1725803"/>
                  </a:lnTo>
                  <a:lnTo>
                    <a:pt x="494080" y="1716786"/>
                  </a:lnTo>
                  <a:lnTo>
                    <a:pt x="494157" y="1716646"/>
                  </a:lnTo>
                  <a:lnTo>
                    <a:pt x="494220" y="1716519"/>
                  </a:lnTo>
                  <a:lnTo>
                    <a:pt x="499364" y="1706803"/>
                  </a:lnTo>
                  <a:lnTo>
                    <a:pt x="503085" y="1696072"/>
                  </a:lnTo>
                  <a:lnTo>
                    <a:pt x="505193" y="1684883"/>
                  </a:lnTo>
                  <a:lnTo>
                    <a:pt x="505599" y="1682064"/>
                  </a:lnTo>
                  <a:lnTo>
                    <a:pt x="501738" y="1681124"/>
                  </a:lnTo>
                  <a:lnTo>
                    <a:pt x="475068" y="1718843"/>
                  </a:lnTo>
                  <a:lnTo>
                    <a:pt x="472338" y="1732800"/>
                  </a:lnTo>
                  <a:lnTo>
                    <a:pt x="471932" y="1733207"/>
                  </a:lnTo>
                  <a:lnTo>
                    <a:pt x="437070" y="1745716"/>
                  </a:lnTo>
                  <a:lnTo>
                    <a:pt x="438010" y="1748536"/>
                  </a:lnTo>
                  <a:lnTo>
                    <a:pt x="477964" y="1737042"/>
                  </a:lnTo>
                  <a:lnTo>
                    <a:pt x="511848" y="1716519"/>
                  </a:lnTo>
                  <a:lnTo>
                    <a:pt x="511987" y="1716646"/>
                  </a:lnTo>
                  <a:lnTo>
                    <a:pt x="512241" y="1716786"/>
                  </a:lnTo>
                  <a:lnTo>
                    <a:pt x="511771" y="1716786"/>
                  </a:lnTo>
                  <a:lnTo>
                    <a:pt x="529437" y="1720659"/>
                  </a:lnTo>
                  <a:lnTo>
                    <a:pt x="546544" y="1719122"/>
                  </a:lnTo>
                  <a:lnTo>
                    <a:pt x="553173" y="1716519"/>
                  </a:lnTo>
                  <a:lnTo>
                    <a:pt x="562597" y="1712810"/>
                  </a:lnTo>
                  <a:lnTo>
                    <a:pt x="573316" y="1704670"/>
                  </a:lnTo>
                  <a:lnTo>
                    <a:pt x="576516" y="1702244"/>
                  </a:lnTo>
                  <a:lnTo>
                    <a:pt x="578599" y="1700149"/>
                  </a:lnTo>
                  <a:lnTo>
                    <a:pt x="578459" y="1700149"/>
                  </a:lnTo>
                  <a:lnTo>
                    <a:pt x="576910" y="1697266"/>
                  </a:lnTo>
                  <a:lnTo>
                    <a:pt x="574382" y="1696999"/>
                  </a:lnTo>
                  <a:lnTo>
                    <a:pt x="562495" y="1696542"/>
                  </a:lnTo>
                  <a:lnTo>
                    <a:pt x="550037" y="1697507"/>
                  </a:lnTo>
                  <a:lnTo>
                    <a:pt x="537667" y="1700149"/>
                  </a:lnTo>
                  <a:lnTo>
                    <a:pt x="526084" y="1704670"/>
                  </a:lnTo>
                  <a:lnTo>
                    <a:pt x="534670" y="1696504"/>
                  </a:lnTo>
                  <a:lnTo>
                    <a:pt x="562330" y="1664055"/>
                  </a:lnTo>
                  <a:lnTo>
                    <a:pt x="575183" y="1645869"/>
                  </a:lnTo>
                  <a:lnTo>
                    <a:pt x="593763" y="1646936"/>
                  </a:lnTo>
                  <a:lnTo>
                    <a:pt x="632929" y="1612493"/>
                  </a:lnTo>
                  <a:lnTo>
                    <a:pt x="633463" y="1610741"/>
                  </a:lnTo>
                  <a:lnTo>
                    <a:pt x="632256" y="1609128"/>
                  </a:lnTo>
                  <a:lnTo>
                    <a:pt x="630669" y="1608582"/>
                  </a:lnTo>
                  <a:lnTo>
                    <a:pt x="623506" y="1607947"/>
                  </a:lnTo>
                  <a:lnTo>
                    <a:pt x="616127" y="1609877"/>
                  </a:lnTo>
                  <a:lnTo>
                    <a:pt x="609003" y="1613255"/>
                  </a:lnTo>
                  <a:lnTo>
                    <a:pt x="596734" y="1620291"/>
                  </a:lnTo>
                  <a:lnTo>
                    <a:pt x="591286" y="1624063"/>
                  </a:lnTo>
                  <a:lnTo>
                    <a:pt x="586092" y="1628368"/>
                  </a:lnTo>
                  <a:lnTo>
                    <a:pt x="595249" y="1611668"/>
                  </a:lnTo>
                  <a:lnTo>
                    <a:pt x="603504" y="1594523"/>
                  </a:lnTo>
                  <a:lnTo>
                    <a:pt x="607517" y="1584769"/>
                  </a:lnTo>
                  <a:lnTo>
                    <a:pt x="610730" y="1576971"/>
                  </a:lnTo>
                  <a:lnTo>
                    <a:pt x="616826" y="1559077"/>
                  </a:lnTo>
                  <a:lnTo>
                    <a:pt x="617232" y="1559331"/>
                  </a:lnTo>
                  <a:lnTo>
                    <a:pt x="617753" y="1559471"/>
                  </a:lnTo>
                  <a:lnTo>
                    <a:pt x="618426" y="1559331"/>
                  </a:lnTo>
                  <a:lnTo>
                    <a:pt x="619252" y="1558963"/>
                  </a:lnTo>
                  <a:lnTo>
                    <a:pt x="635177" y="1551838"/>
                  </a:lnTo>
                  <a:lnTo>
                    <a:pt x="643407" y="1544802"/>
                  </a:lnTo>
                  <a:lnTo>
                    <a:pt x="649058" y="1539976"/>
                  </a:lnTo>
                  <a:lnTo>
                    <a:pt x="659396" y="1524800"/>
                  </a:lnTo>
                  <a:lnTo>
                    <a:pt x="665530" y="1507388"/>
                  </a:lnTo>
                  <a:lnTo>
                    <a:pt x="666051" y="1505102"/>
                  </a:lnTo>
                  <a:close/>
                </a:path>
                <a:path w="695325" h="6656070">
                  <a:moveTo>
                    <a:pt x="666051" y="232803"/>
                  </a:moveTo>
                  <a:lnTo>
                    <a:pt x="664057" y="230657"/>
                  </a:lnTo>
                  <a:lnTo>
                    <a:pt x="661670" y="231190"/>
                  </a:lnTo>
                  <a:lnTo>
                    <a:pt x="654380" y="233908"/>
                  </a:lnTo>
                  <a:lnTo>
                    <a:pt x="624471" y="266369"/>
                  </a:lnTo>
                  <a:lnTo>
                    <a:pt x="620687" y="272503"/>
                  </a:lnTo>
                  <a:lnTo>
                    <a:pt x="621753" y="268198"/>
                  </a:lnTo>
                  <a:lnTo>
                    <a:pt x="621855" y="267677"/>
                  </a:lnTo>
                  <a:lnTo>
                    <a:pt x="621893" y="267487"/>
                  </a:lnTo>
                  <a:lnTo>
                    <a:pt x="622681" y="263766"/>
                  </a:lnTo>
                  <a:lnTo>
                    <a:pt x="623608" y="259448"/>
                  </a:lnTo>
                  <a:lnTo>
                    <a:pt x="624814" y="253123"/>
                  </a:lnTo>
                  <a:lnTo>
                    <a:pt x="624890" y="252501"/>
                  </a:lnTo>
                  <a:lnTo>
                    <a:pt x="625005" y="251650"/>
                  </a:lnTo>
                  <a:lnTo>
                    <a:pt x="625017" y="251510"/>
                  </a:lnTo>
                  <a:lnTo>
                    <a:pt x="625614" y="246938"/>
                  </a:lnTo>
                  <a:lnTo>
                    <a:pt x="626135" y="240614"/>
                  </a:lnTo>
                  <a:lnTo>
                    <a:pt x="626275" y="240347"/>
                  </a:lnTo>
                  <a:lnTo>
                    <a:pt x="626376" y="237655"/>
                  </a:lnTo>
                  <a:lnTo>
                    <a:pt x="626491" y="235102"/>
                  </a:lnTo>
                  <a:lnTo>
                    <a:pt x="626605" y="232803"/>
                  </a:lnTo>
                  <a:lnTo>
                    <a:pt x="626706" y="230657"/>
                  </a:lnTo>
                  <a:lnTo>
                    <a:pt x="626910" y="226428"/>
                  </a:lnTo>
                  <a:lnTo>
                    <a:pt x="626783" y="220560"/>
                  </a:lnTo>
                  <a:lnTo>
                    <a:pt x="626643" y="213182"/>
                  </a:lnTo>
                  <a:lnTo>
                    <a:pt x="625525" y="199948"/>
                  </a:lnTo>
                  <a:lnTo>
                    <a:pt x="625487" y="199669"/>
                  </a:lnTo>
                  <a:lnTo>
                    <a:pt x="623684" y="186855"/>
                  </a:lnTo>
                  <a:lnTo>
                    <a:pt x="623874" y="186651"/>
                  </a:lnTo>
                  <a:lnTo>
                    <a:pt x="624141" y="186651"/>
                  </a:lnTo>
                  <a:lnTo>
                    <a:pt x="635520" y="172389"/>
                  </a:lnTo>
                  <a:lnTo>
                    <a:pt x="636993" y="167271"/>
                  </a:lnTo>
                  <a:lnTo>
                    <a:pt x="641629" y="151091"/>
                  </a:lnTo>
                  <a:lnTo>
                    <a:pt x="641591" y="150355"/>
                  </a:lnTo>
                  <a:lnTo>
                    <a:pt x="640511" y="129540"/>
                  </a:lnTo>
                  <a:lnTo>
                    <a:pt x="630262" y="114515"/>
                  </a:lnTo>
                  <a:lnTo>
                    <a:pt x="629069" y="113715"/>
                  </a:lnTo>
                  <a:lnTo>
                    <a:pt x="627608" y="114122"/>
                  </a:lnTo>
                  <a:lnTo>
                    <a:pt x="626541" y="115062"/>
                  </a:lnTo>
                  <a:lnTo>
                    <a:pt x="621080" y="119634"/>
                  </a:lnTo>
                  <a:lnTo>
                    <a:pt x="621195" y="120713"/>
                  </a:lnTo>
                  <a:lnTo>
                    <a:pt x="622414" y="132143"/>
                  </a:lnTo>
                  <a:lnTo>
                    <a:pt x="621004" y="145656"/>
                  </a:lnTo>
                  <a:lnTo>
                    <a:pt x="620356" y="152869"/>
                  </a:lnTo>
                  <a:lnTo>
                    <a:pt x="619798" y="160083"/>
                  </a:lnTo>
                  <a:lnTo>
                    <a:pt x="619353" y="167271"/>
                  </a:lnTo>
                  <a:lnTo>
                    <a:pt x="614235" y="150355"/>
                  </a:lnTo>
                  <a:lnTo>
                    <a:pt x="610184" y="139687"/>
                  </a:lnTo>
                  <a:lnTo>
                    <a:pt x="607923" y="133743"/>
                  </a:lnTo>
                  <a:lnTo>
                    <a:pt x="602005" y="120713"/>
                  </a:lnTo>
                  <a:lnTo>
                    <a:pt x="600557" y="117525"/>
                  </a:lnTo>
                  <a:lnTo>
                    <a:pt x="592213" y="101739"/>
                  </a:lnTo>
                  <a:lnTo>
                    <a:pt x="597204" y="91643"/>
                  </a:lnTo>
                  <a:lnTo>
                    <a:pt x="602462" y="81000"/>
                  </a:lnTo>
                  <a:lnTo>
                    <a:pt x="605396" y="58267"/>
                  </a:lnTo>
                  <a:lnTo>
                    <a:pt x="601472" y="35534"/>
                  </a:lnTo>
                  <a:lnTo>
                    <a:pt x="591146" y="14808"/>
                  </a:lnTo>
                  <a:lnTo>
                    <a:pt x="589648" y="12598"/>
                  </a:lnTo>
                  <a:lnTo>
                    <a:pt x="585965" y="12598"/>
                  </a:lnTo>
                  <a:lnTo>
                    <a:pt x="585292" y="15608"/>
                  </a:lnTo>
                  <a:lnTo>
                    <a:pt x="582295" y="34328"/>
                  </a:lnTo>
                  <a:lnTo>
                    <a:pt x="582206" y="53962"/>
                  </a:lnTo>
                  <a:lnTo>
                    <a:pt x="583831" y="72707"/>
                  </a:lnTo>
                  <a:lnTo>
                    <a:pt x="586219" y="91643"/>
                  </a:lnTo>
                  <a:lnTo>
                    <a:pt x="577748" y="78625"/>
                  </a:lnTo>
                  <a:lnTo>
                    <a:pt x="568693" y="66052"/>
                  </a:lnTo>
                  <a:lnTo>
                    <a:pt x="559092" y="53962"/>
                  </a:lnTo>
                  <a:lnTo>
                    <a:pt x="548970" y="42392"/>
                  </a:lnTo>
                  <a:lnTo>
                    <a:pt x="544855" y="35039"/>
                  </a:lnTo>
                  <a:lnTo>
                    <a:pt x="540893" y="27571"/>
                  </a:lnTo>
                  <a:lnTo>
                    <a:pt x="539000" y="24485"/>
                  </a:lnTo>
                  <a:lnTo>
                    <a:pt x="536473" y="20383"/>
                  </a:lnTo>
                  <a:lnTo>
                    <a:pt x="535965" y="19786"/>
                  </a:lnTo>
                  <a:lnTo>
                    <a:pt x="531279" y="14185"/>
                  </a:lnTo>
                  <a:lnTo>
                    <a:pt x="531279" y="24485"/>
                  </a:lnTo>
                  <a:lnTo>
                    <a:pt x="529412" y="22872"/>
                  </a:lnTo>
                  <a:lnTo>
                    <a:pt x="528485" y="21932"/>
                  </a:lnTo>
                  <a:lnTo>
                    <a:pt x="528078" y="21132"/>
                  </a:lnTo>
                  <a:lnTo>
                    <a:pt x="527773" y="20383"/>
                  </a:lnTo>
                  <a:lnTo>
                    <a:pt x="527418" y="19786"/>
                  </a:lnTo>
                  <a:lnTo>
                    <a:pt x="528751" y="21259"/>
                  </a:lnTo>
                  <a:lnTo>
                    <a:pt x="530072" y="22872"/>
                  </a:lnTo>
                  <a:lnTo>
                    <a:pt x="531279" y="24485"/>
                  </a:lnTo>
                  <a:lnTo>
                    <a:pt x="531279" y="14185"/>
                  </a:lnTo>
                  <a:lnTo>
                    <a:pt x="504964" y="1485"/>
                  </a:lnTo>
                  <a:lnTo>
                    <a:pt x="504266" y="1346"/>
                  </a:lnTo>
                  <a:lnTo>
                    <a:pt x="503732" y="1346"/>
                  </a:lnTo>
                  <a:lnTo>
                    <a:pt x="503466" y="1485"/>
                  </a:lnTo>
                  <a:lnTo>
                    <a:pt x="501065" y="0"/>
                  </a:lnTo>
                  <a:lnTo>
                    <a:pt x="497217" y="1752"/>
                  </a:lnTo>
                  <a:lnTo>
                    <a:pt x="498411" y="4978"/>
                  </a:lnTo>
                  <a:lnTo>
                    <a:pt x="501586" y="12598"/>
                  </a:lnTo>
                  <a:lnTo>
                    <a:pt x="530669" y="44462"/>
                  </a:lnTo>
                  <a:lnTo>
                    <a:pt x="548309" y="52882"/>
                  </a:lnTo>
                  <a:lnTo>
                    <a:pt x="548436" y="52882"/>
                  </a:lnTo>
                  <a:lnTo>
                    <a:pt x="561441" y="68872"/>
                  </a:lnTo>
                  <a:lnTo>
                    <a:pt x="573582" y="85534"/>
                  </a:lnTo>
                  <a:lnTo>
                    <a:pt x="584733" y="102831"/>
                  </a:lnTo>
                  <a:lnTo>
                    <a:pt x="594741" y="120713"/>
                  </a:lnTo>
                  <a:lnTo>
                    <a:pt x="584238" y="112979"/>
                  </a:lnTo>
                  <a:lnTo>
                    <a:pt x="573138" y="106311"/>
                  </a:lnTo>
                  <a:lnTo>
                    <a:pt x="561454" y="100647"/>
                  </a:lnTo>
                  <a:lnTo>
                    <a:pt x="549236" y="95948"/>
                  </a:lnTo>
                  <a:lnTo>
                    <a:pt x="546709" y="95135"/>
                  </a:lnTo>
                  <a:lnTo>
                    <a:pt x="544576" y="98234"/>
                  </a:lnTo>
                  <a:lnTo>
                    <a:pt x="569696" y="126885"/>
                  </a:lnTo>
                  <a:lnTo>
                    <a:pt x="602056" y="140360"/>
                  </a:lnTo>
                  <a:lnTo>
                    <a:pt x="602729" y="140360"/>
                  </a:lnTo>
                  <a:lnTo>
                    <a:pt x="603250" y="140093"/>
                  </a:lnTo>
                  <a:lnTo>
                    <a:pt x="603783" y="139687"/>
                  </a:lnTo>
                  <a:lnTo>
                    <a:pt x="611060" y="159207"/>
                  </a:lnTo>
                  <a:lnTo>
                    <a:pt x="616597" y="179209"/>
                  </a:lnTo>
                  <a:lnTo>
                    <a:pt x="620179" y="199669"/>
                  </a:lnTo>
                  <a:lnTo>
                    <a:pt x="620191" y="199948"/>
                  </a:lnTo>
                  <a:lnTo>
                    <a:pt x="621614" y="220560"/>
                  </a:lnTo>
                  <a:lnTo>
                    <a:pt x="600760" y="184226"/>
                  </a:lnTo>
                  <a:lnTo>
                    <a:pt x="588759" y="171577"/>
                  </a:lnTo>
                  <a:lnTo>
                    <a:pt x="585698" y="174002"/>
                  </a:lnTo>
                  <a:lnTo>
                    <a:pt x="596671" y="210845"/>
                  </a:lnTo>
                  <a:lnTo>
                    <a:pt x="620547" y="237782"/>
                  </a:lnTo>
                  <a:lnTo>
                    <a:pt x="620953" y="237782"/>
                  </a:lnTo>
                  <a:lnTo>
                    <a:pt x="620420" y="245186"/>
                  </a:lnTo>
                  <a:lnTo>
                    <a:pt x="611162" y="286677"/>
                  </a:lnTo>
                  <a:lnTo>
                    <a:pt x="610984" y="287172"/>
                  </a:lnTo>
                  <a:lnTo>
                    <a:pt x="606831" y="299656"/>
                  </a:lnTo>
                  <a:lnTo>
                    <a:pt x="601929" y="312470"/>
                  </a:lnTo>
                  <a:lnTo>
                    <a:pt x="604024" y="297230"/>
                  </a:lnTo>
                  <a:lnTo>
                    <a:pt x="603935" y="290855"/>
                  </a:lnTo>
                  <a:lnTo>
                    <a:pt x="603821" y="282143"/>
                  </a:lnTo>
                  <a:lnTo>
                    <a:pt x="600583" y="267487"/>
                  </a:lnTo>
                  <a:lnTo>
                    <a:pt x="593547" y="253530"/>
                  </a:lnTo>
                  <a:lnTo>
                    <a:pt x="592213" y="251510"/>
                  </a:lnTo>
                  <a:lnTo>
                    <a:pt x="588886" y="251650"/>
                  </a:lnTo>
                  <a:lnTo>
                    <a:pt x="588162" y="254495"/>
                  </a:lnTo>
                  <a:lnTo>
                    <a:pt x="584631" y="271919"/>
                  </a:lnTo>
                  <a:lnTo>
                    <a:pt x="584542" y="273532"/>
                  </a:lnTo>
                  <a:lnTo>
                    <a:pt x="583577" y="290855"/>
                  </a:lnTo>
                  <a:lnTo>
                    <a:pt x="594601" y="326745"/>
                  </a:lnTo>
                  <a:lnTo>
                    <a:pt x="594474" y="327139"/>
                  </a:lnTo>
                  <a:lnTo>
                    <a:pt x="594474" y="327545"/>
                  </a:lnTo>
                  <a:lnTo>
                    <a:pt x="594207" y="328358"/>
                  </a:lnTo>
                  <a:lnTo>
                    <a:pt x="594347" y="328764"/>
                  </a:lnTo>
                  <a:lnTo>
                    <a:pt x="567118" y="376174"/>
                  </a:lnTo>
                  <a:lnTo>
                    <a:pt x="549770" y="399542"/>
                  </a:lnTo>
                  <a:lnTo>
                    <a:pt x="554012" y="389559"/>
                  </a:lnTo>
                  <a:lnTo>
                    <a:pt x="556806" y="379704"/>
                  </a:lnTo>
                  <a:lnTo>
                    <a:pt x="557009" y="378955"/>
                  </a:lnTo>
                  <a:lnTo>
                    <a:pt x="558711" y="368261"/>
                  </a:lnTo>
                  <a:lnTo>
                    <a:pt x="559117" y="359308"/>
                  </a:lnTo>
                  <a:lnTo>
                    <a:pt x="559219" y="355130"/>
                  </a:lnTo>
                  <a:lnTo>
                    <a:pt x="556958" y="353923"/>
                  </a:lnTo>
                  <a:lnTo>
                    <a:pt x="537057" y="387832"/>
                  </a:lnTo>
                  <a:lnTo>
                    <a:pt x="534073" y="416496"/>
                  </a:lnTo>
                  <a:lnTo>
                    <a:pt x="534339" y="416902"/>
                  </a:lnTo>
                  <a:lnTo>
                    <a:pt x="523455" y="427316"/>
                  </a:lnTo>
                  <a:lnTo>
                    <a:pt x="511987" y="436918"/>
                  </a:lnTo>
                  <a:lnTo>
                    <a:pt x="499910" y="445668"/>
                  </a:lnTo>
                  <a:lnTo>
                    <a:pt x="487235" y="453504"/>
                  </a:lnTo>
                  <a:lnTo>
                    <a:pt x="494080" y="444487"/>
                  </a:lnTo>
                  <a:lnTo>
                    <a:pt x="494157" y="444360"/>
                  </a:lnTo>
                  <a:lnTo>
                    <a:pt x="494220" y="444220"/>
                  </a:lnTo>
                  <a:lnTo>
                    <a:pt x="499364" y="434517"/>
                  </a:lnTo>
                  <a:lnTo>
                    <a:pt x="503085" y="423773"/>
                  </a:lnTo>
                  <a:lnTo>
                    <a:pt x="505193" y="412597"/>
                  </a:lnTo>
                  <a:lnTo>
                    <a:pt x="505599" y="409765"/>
                  </a:lnTo>
                  <a:lnTo>
                    <a:pt x="501738" y="408825"/>
                  </a:lnTo>
                  <a:lnTo>
                    <a:pt x="475068" y="446557"/>
                  </a:lnTo>
                  <a:lnTo>
                    <a:pt x="472338" y="460502"/>
                  </a:lnTo>
                  <a:lnTo>
                    <a:pt x="471932" y="460908"/>
                  </a:lnTo>
                  <a:lnTo>
                    <a:pt x="437070" y="473417"/>
                  </a:lnTo>
                  <a:lnTo>
                    <a:pt x="438010" y="476250"/>
                  </a:lnTo>
                  <a:lnTo>
                    <a:pt x="477964" y="464743"/>
                  </a:lnTo>
                  <a:lnTo>
                    <a:pt x="498297" y="453504"/>
                  </a:lnTo>
                  <a:lnTo>
                    <a:pt x="511848" y="444220"/>
                  </a:lnTo>
                  <a:lnTo>
                    <a:pt x="511987" y="444360"/>
                  </a:lnTo>
                  <a:lnTo>
                    <a:pt x="512241" y="444487"/>
                  </a:lnTo>
                  <a:lnTo>
                    <a:pt x="511771" y="444487"/>
                  </a:lnTo>
                  <a:lnTo>
                    <a:pt x="529437" y="448373"/>
                  </a:lnTo>
                  <a:lnTo>
                    <a:pt x="546544" y="446824"/>
                  </a:lnTo>
                  <a:lnTo>
                    <a:pt x="553173" y="444220"/>
                  </a:lnTo>
                  <a:lnTo>
                    <a:pt x="562597" y="440524"/>
                  </a:lnTo>
                  <a:lnTo>
                    <a:pt x="573316" y="432384"/>
                  </a:lnTo>
                  <a:lnTo>
                    <a:pt x="576516" y="429958"/>
                  </a:lnTo>
                  <a:lnTo>
                    <a:pt x="578599" y="427850"/>
                  </a:lnTo>
                  <a:lnTo>
                    <a:pt x="578459" y="427850"/>
                  </a:lnTo>
                  <a:lnTo>
                    <a:pt x="576910" y="424980"/>
                  </a:lnTo>
                  <a:lnTo>
                    <a:pt x="574382" y="424713"/>
                  </a:lnTo>
                  <a:lnTo>
                    <a:pt x="562483" y="424243"/>
                  </a:lnTo>
                  <a:lnTo>
                    <a:pt x="550037" y="425208"/>
                  </a:lnTo>
                  <a:lnTo>
                    <a:pt x="537667" y="427850"/>
                  </a:lnTo>
                  <a:lnTo>
                    <a:pt x="526084" y="432384"/>
                  </a:lnTo>
                  <a:lnTo>
                    <a:pt x="534670" y="424205"/>
                  </a:lnTo>
                  <a:lnTo>
                    <a:pt x="562330" y="391756"/>
                  </a:lnTo>
                  <a:lnTo>
                    <a:pt x="575183" y="373570"/>
                  </a:lnTo>
                  <a:lnTo>
                    <a:pt x="593763" y="374637"/>
                  </a:lnTo>
                  <a:lnTo>
                    <a:pt x="632929" y="340194"/>
                  </a:lnTo>
                  <a:lnTo>
                    <a:pt x="633463" y="338442"/>
                  </a:lnTo>
                  <a:lnTo>
                    <a:pt x="632256" y="336829"/>
                  </a:lnTo>
                  <a:lnTo>
                    <a:pt x="630669" y="336296"/>
                  </a:lnTo>
                  <a:lnTo>
                    <a:pt x="623506" y="335648"/>
                  </a:lnTo>
                  <a:lnTo>
                    <a:pt x="616127" y="337591"/>
                  </a:lnTo>
                  <a:lnTo>
                    <a:pt x="609003" y="340969"/>
                  </a:lnTo>
                  <a:lnTo>
                    <a:pt x="596734" y="348005"/>
                  </a:lnTo>
                  <a:lnTo>
                    <a:pt x="591286" y="351764"/>
                  </a:lnTo>
                  <a:lnTo>
                    <a:pt x="586092" y="356082"/>
                  </a:lnTo>
                  <a:lnTo>
                    <a:pt x="595249" y="339382"/>
                  </a:lnTo>
                  <a:lnTo>
                    <a:pt x="603504" y="322237"/>
                  </a:lnTo>
                  <a:lnTo>
                    <a:pt x="607517" y="312470"/>
                  </a:lnTo>
                  <a:lnTo>
                    <a:pt x="610730" y="304673"/>
                  </a:lnTo>
                  <a:lnTo>
                    <a:pt x="616826" y="286791"/>
                  </a:lnTo>
                  <a:lnTo>
                    <a:pt x="617232" y="287045"/>
                  </a:lnTo>
                  <a:lnTo>
                    <a:pt x="617753" y="287172"/>
                  </a:lnTo>
                  <a:lnTo>
                    <a:pt x="618426" y="287045"/>
                  </a:lnTo>
                  <a:lnTo>
                    <a:pt x="619252" y="286677"/>
                  </a:lnTo>
                  <a:lnTo>
                    <a:pt x="635177" y="279552"/>
                  </a:lnTo>
                  <a:lnTo>
                    <a:pt x="643407" y="272503"/>
                  </a:lnTo>
                  <a:lnTo>
                    <a:pt x="649058" y="267677"/>
                  </a:lnTo>
                  <a:lnTo>
                    <a:pt x="659396" y="252501"/>
                  </a:lnTo>
                  <a:lnTo>
                    <a:pt x="665530" y="235102"/>
                  </a:lnTo>
                  <a:lnTo>
                    <a:pt x="666051" y="232803"/>
                  </a:lnTo>
                  <a:close/>
                </a:path>
                <a:path w="695325" h="6656070">
                  <a:moveTo>
                    <a:pt x="694944" y="6412243"/>
                  </a:moveTo>
                  <a:lnTo>
                    <a:pt x="692950" y="6410084"/>
                  </a:lnTo>
                  <a:lnTo>
                    <a:pt x="690549" y="6410630"/>
                  </a:lnTo>
                  <a:lnTo>
                    <a:pt x="683260" y="6413347"/>
                  </a:lnTo>
                  <a:lnTo>
                    <a:pt x="653364" y="6445796"/>
                  </a:lnTo>
                  <a:lnTo>
                    <a:pt x="649566" y="6451943"/>
                  </a:lnTo>
                  <a:lnTo>
                    <a:pt x="650633" y="6447637"/>
                  </a:lnTo>
                  <a:lnTo>
                    <a:pt x="650748" y="6447104"/>
                  </a:lnTo>
                  <a:lnTo>
                    <a:pt x="650786" y="6446926"/>
                  </a:lnTo>
                  <a:lnTo>
                    <a:pt x="651573" y="6443192"/>
                  </a:lnTo>
                  <a:lnTo>
                    <a:pt x="652500" y="6438887"/>
                  </a:lnTo>
                  <a:lnTo>
                    <a:pt x="653694" y="6432563"/>
                  </a:lnTo>
                  <a:lnTo>
                    <a:pt x="653783" y="6431940"/>
                  </a:lnTo>
                  <a:lnTo>
                    <a:pt x="653884" y="6431077"/>
                  </a:lnTo>
                  <a:lnTo>
                    <a:pt x="653910" y="6430950"/>
                  </a:lnTo>
                  <a:lnTo>
                    <a:pt x="654494" y="6426365"/>
                  </a:lnTo>
                  <a:lnTo>
                    <a:pt x="655027" y="6420040"/>
                  </a:lnTo>
                  <a:lnTo>
                    <a:pt x="655154" y="6419774"/>
                  </a:lnTo>
                  <a:lnTo>
                    <a:pt x="655256" y="6417081"/>
                  </a:lnTo>
                  <a:lnTo>
                    <a:pt x="655383" y="6414529"/>
                  </a:lnTo>
                  <a:lnTo>
                    <a:pt x="655485" y="6412243"/>
                  </a:lnTo>
                  <a:lnTo>
                    <a:pt x="655586" y="6410084"/>
                  </a:lnTo>
                  <a:lnTo>
                    <a:pt x="655789" y="6405867"/>
                  </a:lnTo>
                  <a:lnTo>
                    <a:pt x="655675" y="6399987"/>
                  </a:lnTo>
                  <a:lnTo>
                    <a:pt x="655523" y="6392608"/>
                  </a:lnTo>
                  <a:lnTo>
                    <a:pt x="654418" y="6379375"/>
                  </a:lnTo>
                  <a:lnTo>
                    <a:pt x="654367" y="6379108"/>
                  </a:lnTo>
                  <a:lnTo>
                    <a:pt x="652564" y="6366281"/>
                  </a:lnTo>
                  <a:lnTo>
                    <a:pt x="652767" y="6366078"/>
                  </a:lnTo>
                  <a:lnTo>
                    <a:pt x="653034" y="6366078"/>
                  </a:lnTo>
                  <a:lnTo>
                    <a:pt x="664413" y="6351816"/>
                  </a:lnTo>
                  <a:lnTo>
                    <a:pt x="665873" y="6346698"/>
                  </a:lnTo>
                  <a:lnTo>
                    <a:pt x="670509" y="6330518"/>
                  </a:lnTo>
                  <a:lnTo>
                    <a:pt x="670471" y="6329781"/>
                  </a:lnTo>
                  <a:lnTo>
                    <a:pt x="669404" y="6308966"/>
                  </a:lnTo>
                  <a:lnTo>
                    <a:pt x="659155" y="6293955"/>
                  </a:lnTo>
                  <a:lnTo>
                    <a:pt x="657948" y="6293142"/>
                  </a:lnTo>
                  <a:lnTo>
                    <a:pt x="656488" y="6293548"/>
                  </a:lnTo>
                  <a:lnTo>
                    <a:pt x="655421" y="6294488"/>
                  </a:lnTo>
                  <a:lnTo>
                    <a:pt x="649973" y="6299060"/>
                  </a:lnTo>
                  <a:lnTo>
                    <a:pt x="650087" y="6300140"/>
                  </a:lnTo>
                  <a:lnTo>
                    <a:pt x="651306" y="6311582"/>
                  </a:lnTo>
                  <a:lnTo>
                    <a:pt x="649884" y="6325095"/>
                  </a:lnTo>
                  <a:lnTo>
                    <a:pt x="649236" y="6332309"/>
                  </a:lnTo>
                  <a:lnTo>
                    <a:pt x="648690" y="6339510"/>
                  </a:lnTo>
                  <a:lnTo>
                    <a:pt x="648246" y="6346698"/>
                  </a:lnTo>
                  <a:lnTo>
                    <a:pt x="643128" y="6329781"/>
                  </a:lnTo>
                  <a:lnTo>
                    <a:pt x="639076" y="6319113"/>
                  </a:lnTo>
                  <a:lnTo>
                    <a:pt x="636816" y="6313182"/>
                  </a:lnTo>
                  <a:lnTo>
                    <a:pt x="630885" y="6300140"/>
                  </a:lnTo>
                  <a:lnTo>
                    <a:pt x="629437" y="6296952"/>
                  </a:lnTo>
                  <a:lnTo>
                    <a:pt x="621093" y="6281166"/>
                  </a:lnTo>
                  <a:lnTo>
                    <a:pt x="626097" y="6271069"/>
                  </a:lnTo>
                  <a:lnTo>
                    <a:pt x="631355" y="6260427"/>
                  </a:lnTo>
                  <a:lnTo>
                    <a:pt x="634288" y="6237694"/>
                  </a:lnTo>
                  <a:lnTo>
                    <a:pt x="630364" y="6214973"/>
                  </a:lnTo>
                  <a:lnTo>
                    <a:pt x="620039" y="6194234"/>
                  </a:lnTo>
                  <a:lnTo>
                    <a:pt x="618540" y="6192024"/>
                  </a:lnTo>
                  <a:lnTo>
                    <a:pt x="614857" y="6192024"/>
                  </a:lnTo>
                  <a:lnTo>
                    <a:pt x="614184" y="6195034"/>
                  </a:lnTo>
                  <a:lnTo>
                    <a:pt x="611187" y="6213754"/>
                  </a:lnTo>
                  <a:lnTo>
                    <a:pt x="611098" y="6233401"/>
                  </a:lnTo>
                  <a:lnTo>
                    <a:pt x="612724" y="6252134"/>
                  </a:lnTo>
                  <a:lnTo>
                    <a:pt x="615111" y="6271069"/>
                  </a:lnTo>
                  <a:lnTo>
                    <a:pt x="606628" y="6258064"/>
                  </a:lnTo>
                  <a:lnTo>
                    <a:pt x="597585" y="6245491"/>
                  </a:lnTo>
                  <a:lnTo>
                    <a:pt x="587984" y="6233401"/>
                  </a:lnTo>
                  <a:lnTo>
                    <a:pt x="577862" y="6221819"/>
                  </a:lnTo>
                  <a:lnTo>
                    <a:pt x="573735" y="6214465"/>
                  </a:lnTo>
                  <a:lnTo>
                    <a:pt x="569772" y="6206998"/>
                  </a:lnTo>
                  <a:lnTo>
                    <a:pt x="567880" y="6203924"/>
                  </a:lnTo>
                  <a:lnTo>
                    <a:pt x="565353" y="6199810"/>
                  </a:lnTo>
                  <a:lnTo>
                    <a:pt x="564857" y="6199213"/>
                  </a:lnTo>
                  <a:lnTo>
                    <a:pt x="560158" y="6193625"/>
                  </a:lnTo>
                  <a:lnTo>
                    <a:pt x="560158" y="6203924"/>
                  </a:lnTo>
                  <a:lnTo>
                    <a:pt x="558304" y="6202311"/>
                  </a:lnTo>
                  <a:lnTo>
                    <a:pt x="557364" y="6201359"/>
                  </a:lnTo>
                  <a:lnTo>
                    <a:pt x="556971" y="6200559"/>
                  </a:lnTo>
                  <a:lnTo>
                    <a:pt x="556653" y="6199810"/>
                  </a:lnTo>
                  <a:lnTo>
                    <a:pt x="556298" y="6199213"/>
                  </a:lnTo>
                  <a:lnTo>
                    <a:pt x="557631" y="6200686"/>
                  </a:lnTo>
                  <a:lnTo>
                    <a:pt x="558965" y="6202311"/>
                  </a:lnTo>
                  <a:lnTo>
                    <a:pt x="560158" y="6203924"/>
                  </a:lnTo>
                  <a:lnTo>
                    <a:pt x="560158" y="6193625"/>
                  </a:lnTo>
                  <a:lnTo>
                    <a:pt x="533844" y="6180912"/>
                  </a:lnTo>
                  <a:lnTo>
                    <a:pt x="533146" y="6180772"/>
                  </a:lnTo>
                  <a:lnTo>
                    <a:pt x="532625" y="6180772"/>
                  </a:lnTo>
                  <a:lnTo>
                    <a:pt x="532358" y="6180912"/>
                  </a:lnTo>
                  <a:lnTo>
                    <a:pt x="529958" y="6179426"/>
                  </a:lnTo>
                  <a:lnTo>
                    <a:pt x="526097" y="6181179"/>
                  </a:lnTo>
                  <a:lnTo>
                    <a:pt x="527291" y="6184404"/>
                  </a:lnTo>
                  <a:lnTo>
                    <a:pt x="530466" y="6192024"/>
                  </a:lnTo>
                  <a:lnTo>
                    <a:pt x="559562" y="6223889"/>
                  </a:lnTo>
                  <a:lnTo>
                    <a:pt x="577189" y="6232322"/>
                  </a:lnTo>
                  <a:lnTo>
                    <a:pt x="577329" y="6232322"/>
                  </a:lnTo>
                  <a:lnTo>
                    <a:pt x="590321" y="6248311"/>
                  </a:lnTo>
                  <a:lnTo>
                    <a:pt x="602475" y="6264961"/>
                  </a:lnTo>
                  <a:lnTo>
                    <a:pt x="613625" y="6282258"/>
                  </a:lnTo>
                  <a:lnTo>
                    <a:pt x="623633" y="6300140"/>
                  </a:lnTo>
                  <a:lnTo>
                    <a:pt x="613130" y="6292405"/>
                  </a:lnTo>
                  <a:lnTo>
                    <a:pt x="602018" y="6285738"/>
                  </a:lnTo>
                  <a:lnTo>
                    <a:pt x="590346" y="6280086"/>
                  </a:lnTo>
                  <a:lnTo>
                    <a:pt x="578129" y="6275375"/>
                  </a:lnTo>
                  <a:lnTo>
                    <a:pt x="575589" y="6274574"/>
                  </a:lnTo>
                  <a:lnTo>
                    <a:pt x="573468" y="6277673"/>
                  </a:lnTo>
                  <a:lnTo>
                    <a:pt x="614121" y="6315684"/>
                  </a:lnTo>
                  <a:lnTo>
                    <a:pt x="630948" y="6319787"/>
                  </a:lnTo>
                  <a:lnTo>
                    <a:pt x="631609" y="6319787"/>
                  </a:lnTo>
                  <a:lnTo>
                    <a:pt x="632142" y="6319520"/>
                  </a:lnTo>
                  <a:lnTo>
                    <a:pt x="632675" y="6319113"/>
                  </a:lnTo>
                  <a:lnTo>
                    <a:pt x="639953" y="6338646"/>
                  </a:lnTo>
                  <a:lnTo>
                    <a:pt x="645477" y="6358649"/>
                  </a:lnTo>
                  <a:lnTo>
                    <a:pt x="649071" y="6379108"/>
                  </a:lnTo>
                  <a:lnTo>
                    <a:pt x="649084" y="6379375"/>
                  </a:lnTo>
                  <a:lnTo>
                    <a:pt x="650506" y="6399987"/>
                  </a:lnTo>
                  <a:lnTo>
                    <a:pt x="629640" y="6363652"/>
                  </a:lnTo>
                  <a:lnTo>
                    <a:pt x="617639" y="6351003"/>
                  </a:lnTo>
                  <a:lnTo>
                    <a:pt x="614578" y="6353429"/>
                  </a:lnTo>
                  <a:lnTo>
                    <a:pt x="625551" y="6390272"/>
                  </a:lnTo>
                  <a:lnTo>
                    <a:pt x="649439" y="6417221"/>
                  </a:lnTo>
                  <a:lnTo>
                    <a:pt x="649833" y="6417221"/>
                  </a:lnTo>
                  <a:lnTo>
                    <a:pt x="649312" y="6424625"/>
                  </a:lnTo>
                  <a:lnTo>
                    <a:pt x="648271" y="6431940"/>
                  </a:lnTo>
                  <a:lnTo>
                    <a:pt x="648169" y="6432563"/>
                  </a:lnTo>
                  <a:lnTo>
                    <a:pt x="648081" y="6432969"/>
                  </a:lnTo>
                  <a:lnTo>
                    <a:pt x="646772" y="6439687"/>
                  </a:lnTo>
                  <a:lnTo>
                    <a:pt x="643737" y="6452959"/>
                  </a:lnTo>
                  <a:lnTo>
                    <a:pt x="640041" y="6466103"/>
                  </a:lnTo>
                  <a:lnTo>
                    <a:pt x="639914" y="6466472"/>
                  </a:lnTo>
                  <a:lnTo>
                    <a:pt x="639876" y="6466611"/>
                  </a:lnTo>
                  <a:lnTo>
                    <a:pt x="635723" y="6479095"/>
                  </a:lnTo>
                  <a:lnTo>
                    <a:pt x="630809" y="6491910"/>
                  </a:lnTo>
                  <a:lnTo>
                    <a:pt x="632904" y="6476657"/>
                  </a:lnTo>
                  <a:lnTo>
                    <a:pt x="632828" y="6470294"/>
                  </a:lnTo>
                  <a:lnTo>
                    <a:pt x="632714" y="6461582"/>
                  </a:lnTo>
                  <a:lnTo>
                    <a:pt x="629462" y="6446926"/>
                  </a:lnTo>
                  <a:lnTo>
                    <a:pt x="622427" y="6432969"/>
                  </a:lnTo>
                  <a:lnTo>
                    <a:pt x="621093" y="6430950"/>
                  </a:lnTo>
                  <a:lnTo>
                    <a:pt x="617778" y="6431077"/>
                  </a:lnTo>
                  <a:lnTo>
                    <a:pt x="617054" y="6433921"/>
                  </a:lnTo>
                  <a:lnTo>
                    <a:pt x="613524" y="6451346"/>
                  </a:lnTo>
                  <a:lnTo>
                    <a:pt x="613435" y="6452959"/>
                  </a:lnTo>
                  <a:lnTo>
                    <a:pt x="612470" y="6470294"/>
                  </a:lnTo>
                  <a:lnTo>
                    <a:pt x="623493" y="6506172"/>
                  </a:lnTo>
                  <a:lnTo>
                    <a:pt x="623366" y="6506578"/>
                  </a:lnTo>
                  <a:lnTo>
                    <a:pt x="623366" y="6506972"/>
                  </a:lnTo>
                  <a:lnTo>
                    <a:pt x="623100" y="6507785"/>
                  </a:lnTo>
                  <a:lnTo>
                    <a:pt x="623227" y="6508191"/>
                  </a:lnTo>
                  <a:lnTo>
                    <a:pt x="596011" y="6555600"/>
                  </a:lnTo>
                  <a:lnTo>
                    <a:pt x="578650" y="6578968"/>
                  </a:lnTo>
                  <a:lnTo>
                    <a:pt x="582904" y="6568986"/>
                  </a:lnTo>
                  <a:lnTo>
                    <a:pt x="585698" y="6559131"/>
                  </a:lnTo>
                  <a:lnTo>
                    <a:pt x="585889" y="6558381"/>
                  </a:lnTo>
                  <a:lnTo>
                    <a:pt x="587603" y="6547688"/>
                  </a:lnTo>
                  <a:lnTo>
                    <a:pt x="588010" y="6538735"/>
                  </a:lnTo>
                  <a:lnTo>
                    <a:pt x="588098" y="6534569"/>
                  </a:lnTo>
                  <a:lnTo>
                    <a:pt x="585838" y="6533350"/>
                  </a:lnTo>
                  <a:lnTo>
                    <a:pt x="565950" y="6567259"/>
                  </a:lnTo>
                  <a:lnTo>
                    <a:pt x="562952" y="6595935"/>
                  </a:lnTo>
                  <a:lnTo>
                    <a:pt x="563219" y="6596329"/>
                  </a:lnTo>
                  <a:lnTo>
                    <a:pt x="552348" y="6606743"/>
                  </a:lnTo>
                  <a:lnTo>
                    <a:pt x="540867" y="6616357"/>
                  </a:lnTo>
                  <a:lnTo>
                    <a:pt x="528789" y="6625095"/>
                  </a:lnTo>
                  <a:lnTo>
                    <a:pt x="516115" y="6632943"/>
                  </a:lnTo>
                  <a:lnTo>
                    <a:pt x="522960" y="6623926"/>
                  </a:lnTo>
                  <a:lnTo>
                    <a:pt x="523036" y="6623786"/>
                  </a:lnTo>
                  <a:lnTo>
                    <a:pt x="534479" y="6589204"/>
                  </a:lnTo>
                  <a:lnTo>
                    <a:pt x="530618" y="6588265"/>
                  </a:lnTo>
                  <a:lnTo>
                    <a:pt x="503948" y="6625984"/>
                  </a:lnTo>
                  <a:lnTo>
                    <a:pt x="503897" y="6626263"/>
                  </a:lnTo>
                  <a:lnTo>
                    <a:pt x="501218" y="6639941"/>
                  </a:lnTo>
                  <a:lnTo>
                    <a:pt x="500824" y="6640335"/>
                  </a:lnTo>
                  <a:lnTo>
                    <a:pt x="500557" y="6640881"/>
                  </a:lnTo>
                  <a:lnTo>
                    <a:pt x="492912" y="6644170"/>
                  </a:lnTo>
                  <a:lnTo>
                    <a:pt x="484784" y="6647256"/>
                  </a:lnTo>
                  <a:lnTo>
                    <a:pt x="476605" y="6649936"/>
                  </a:lnTo>
                  <a:lnTo>
                    <a:pt x="468223" y="6652311"/>
                  </a:lnTo>
                  <a:lnTo>
                    <a:pt x="465963" y="6652857"/>
                  </a:lnTo>
                  <a:lnTo>
                    <a:pt x="466890" y="6655676"/>
                  </a:lnTo>
                  <a:lnTo>
                    <a:pt x="506857" y="6644170"/>
                  </a:lnTo>
                  <a:lnTo>
                    <a:pt x="540740" y="6623647"/>
                  </a:lnTo>
                  <a:lnTo>
                    <a:pt x="540867" y="6623786"/>
                  </a:lnTo>
                  <a:lnTo>
                    <a:pt x="541134" y="6623926"/>
                  </a:lnTo>
                  <a:lnTo>
                    <a:pt x="540651" y="6623926"/>
                  </a:lnTo>
                  <a:lnTo>
                    <a:pt x="558317" y="6627800"/>
                  </a:lnTo>
                  <a:lnTo>
                    <a:pt x="575424" y="6626263"/>
                  </a:lnTo>
                  <a:lnTo>
                    <a:pt x="582066" y="6623647"/>
                  </a:lnTo>
                  <a:lnTo>
                    <a:pt x="591489" y="6619951"/>
                  </a:lnTo>
                  <a:lnTo>
                    <a:pt x="602208" y="6611810"/>
                  </a:lnTo>
                  <a:lnTo>
                    <a:pt x="605396" y="6609385"/>
                  </a:lnTo>
                  <a:lnTo>
                    <a:pt x="607479" y="6607276"/>
                  </a:lnTo>
                  <a:lnTo>
                    <a:pt x="607352" y="6607276"/>
                  </a:lnTo>
                  <a:lnTo>
                    <a:pt x="605802" y="6604406"/>
                  </a:lnTo>
                  <a:lnTo>
                    <a:pt x="603275" y="6604140"/>
                  </a:lnTo>
                  <a:lnTo>
                    <a:pt x="591375" y="6603682"/>
                  </a:lnTo>
                  <a:lnTo>
                    <a:pt x="578916" y="6604648"/>
                  </a:lnTo>
                  <a:lnTo>
                    <a:pt x="566559" y="6607276"/>
                  </a:lnTo>
                  <a:lnTo>
                    <a:pt x="554977" y="6611810"/>
                  </a:lnTo>
                  <a:lnTo>
                    <a:pt x="563549" y="6603644"/>
                  </a:lnTo>
                  <a:lnTo>
                    <a:pt x="571715" y="6595110"/>
                  </a:lnTo>
                  <a:lnTo>
                    <a:pt x="579462" y="6586245"/>
                  </a:lnTo>
                  <a:lnTo>
                    <a:pt x="585266" y="6578968"/>
                  </a:lnTo>
                  <a:lnTo>
                    <a:pt x="586778" y="6577089"/>
                  </a:lnTo>
                  <a:lnTo>
                    <a:pt x="591210" y="6571183"/>
                  </a:lnTo>
                  <a:lnTo>
                    <a:pt x="595566" y="6565201"/>
                  </a:lnTo>
                  <a:lnTo>
                    <a:pt x="599846" y="6559131"/>
                  </a:lnTo>
                  <a:lnTo>
                    <a:pt x="604062" y="6552997"/>
                  </a:lnTo>
                  <a:lnTo>
                    <a:pt x="622655" y="6554063"/>
                  </a:lnTo>
                  <a:lnTo>
                    <a:pt x="625614" y="6552997"/>
                  </a:lnTo>
                  <a:lnTo>
                    <a:pt x="639445" y="6548018"/>
                  </a:lnTo>
                  <a:lnTo>
                    <a:pt x="653021" y="6536118"/>
                  </a:lnTo>
                  <a:lnTo>
                    <a:pt x="653338" y="6535509"/>
                  </a:lnTo>
                  <a:lnTo>
                    <a:pt x="661809" y="6519621"/>
                  </a:lnTo>
                  <a:lnTo>
                    <a:pt x="662343" y="6517881"/>
                  </a:lnTo>
                  <a:lnTo>
                    <a:pt x="661149" y="6516268"/>
                  </a:lnTo>
                  <a:lnTo>
                    <a:pt x="659549" y="6515722"/>
                  </a:lnTo>
                  <a:lnTo>
                    <a:pt x="652399" y="6515074"/>
                  </a:lnTo>
                  <a:lnTo>
                    <a:pt x="645020" y="6517018"/>
                  </a:lnTo>
                  <a:lnTo>
                    <a:pt x="637882" y="6520396"/>
                  </a:lnTo>
                  <a:lnTo>
                    <a:pt x="625627" y="6527432"/>
                  </a:lnTo>
                  <a:lnTo>
                    <a:pt x="620166" y="6531203"/>
                  </a:lnTo>
                  <a:lnTo>
                    <a:pt x="614984" y="6535509"/>
                  </a:lnTo>
                  <a:lnTo>
                    <a:pt x="624141" y="6518808"/>
                  </a:lnTo>
                  <a:lnTo>
                    <a:pt x="632396" y="6501663"/>
                  </a:lnTo>
                  <a:lnTo>
                    <a:pt x="636409" y="6491910"/>
                  </a:lnTo>
                  <a:lnTo>
                    <a:pt x="639622" y="6484112"/>
                  </a:lnTo>
                  <a:lnTo>
                    <a:pt x="645706" y="6466205"/>
                  </a:lnTo>
                  <a:lnTo>
                    <a:pt x="646112" y="6466472"/>
                  </a:lnTo>
                  <a:lnTo>
                    <a:pt x="646645" y="6466611"/>
                  </a:lnTo>
                  <a:lnTo>
                    <a:pt x="688289" y="6431940"/>
                  </a:lnTo>
                  <a:lnTo>
                    <a:pt x="694410" y="6414529"/>
                  </a:lnTo>
                  <a:lnTo>
                    <a:pt x="694944" y="6412243"/>
                  </a:lnTo>
                  <a:close/>
                </a:path>
                <a:path w="695325" h="6656070">
                  <a:moveTo>
                    <a:pt x="694944" y="4886871"/>
                  </a:moveTo>
                  <a:lnTo>
                    <a:pt x="692950" y="4884712"/>
                  </a:lnTo>
                  <a:lnTo>
                    <a:pt x="690549" y="4885258"/>
                  </a:lnTo>
                  <a:lnTo>
                    <a:pt x="683260" y="4887976"/>
                  </a:lnTo>
                  <a:lnTo>
                    <a:pt x="653364" y="4920424"/>
                  </a:lnTo>
                  <a:lnTo>
                    <a:pt x="649566" y="4926571"/>
                  </a:lnTo>
                  <a:lnTo>
                    <a:pt x="650633" y="4922253"/>
                  </a:lnTo>
                  <a:lnTo>
                    <a:pt x="650748" y="4921732"/>
                  </a:lnTo>
                  <a:lnTo>
                    <a:pt x="650786" y="4921555"/>
                  </a:lnTo>
                  <a:lnTo>
                    <a:pt x="651573" y="4917821"/>
                  </a:lnTo>
                  <a:lnTo>
                    <a:pt x="652500" y="4913515"/>
                  </a:lnTo>
                  <a:lnTo>
                    <a:pt x="653694" y="4907191"/>
                  </a:lnTo>
                  <a:lnTo>
                    <a:pt x="653783" y="4906569"/>
                  </a:lnTo>
                  <a:lnTo>
                    <a:pt x="653884" y="4905705"/>
                  </a:lnTo>
                  <a:lnTo>
                    <a:pt x="653910" y="4905578"/>
                  </a:lnTo>
                  <a:lnTo>
                    <a:pt x="654494" y="4900993"/>
                  </a:lnTo>
                  <a:lnTo>
                    <a:pt x="655027" y="4894669"/>
                  </a:lnTo>
                  <a:lnTo>
                    <a:pt x="655154" y="4894402"/>
                  </a:lnTo>
                  <a:lnTo>
                    <a:pt x="655256" y="4891710"/>
                  </a:lnTo>
                  <a:lnTo>
                    <a:pt x="655383" y="4889157"/>
                  </a:lnTo>
                  <a:lnTo>
                    <a:pt x="655485" y="4886871"/>
                  </a:lnTo>
                  <a:lnTo>
                    <a:pt x="655586" y="4884712"/>
                  </a:lnTo>
                  <a:lnTo>
                    <a:pt x="655789" y="4880495"/>
                  </a:lnTo>
                  <a:lnTo>
                    <a:pt x="655675" y="4874615"/>
                  </a:lnTo>
                  <a:lnTo>
                    <a:pt x="655523" y="4867237"/>
                  </a:lnTo>
                  <a:lnTo>
                    <a:pt x="654418" y="4854003"/>
                  </a:lnTo>
                  <a:lnTo>
                    <a:pt x="654367" y="4853737"/>
                  </a:lnTo>
                  <a:lnTo>
                    <a:pt x="652564" y="4840910"/>
                  </a:lnTo>
                  <a:lnTo>
                    <a:pt x="652767" y="4840706"/>
                  </a:lnTo>
                  <a:lnTo>
                    <a:pt x="653034" y="4840706"/>
                  </a:lnTo>
                  <a:lnTo>
                    <a:pt x="664413" y="4826444"/>
                  </a:lnTo>
                  <a:lnTo>
                    <a:pt x="665873" y="4821326"/>
                  </a:lnTo>
                  <a:lnTo>
                    <a:pt x="670509" y="4805146"/>
                  </a:lnTo>
                  <a:lnTo>
                    <a:pt x="670471" y="4804410"/>
                  </a:lnTo>
                  <a:lnTo>
                    <a:pt x="669404" y="4783594"/>
                  </a:lnTo>
                  <a:lnTo>
                    <a:pt x="659155" y="4768583"/>
                  </a:lnTo>
                  <a:lnTo>
                    <a:pt x="657948" y="4767770"/>
                  </a:lnTo>
                  <a:lnTo>
                    <a:pt x="656488" y="4768177"/>
                  </a:lnTo>
                  <a:lnTo>
                    <a:pt x="655421" y="4769116"/>
                  </a:lnTo>
                  <a:lnTo>
                    <a:pt x="649973" y="4773688"/>
                  </a:lnTo>
                  <a:lnTo>
                    <a:pt x="650087" y="4774768"/>
                  </a:lnTo>
                  <a:lnTo>
                    <a:pt x="651306" y="4786211"/>
                  </a:lnTo>
                  <a:lnTo>
                    <a:pt x="649884" y="4799723"/>
                  </a:lnTo>
                  <a:lnTo>
                    <a:pt x="649236" y="4806937"/>
                  </a:lnTo>
                  <a:lnTo>
                    <a:pt x="648690" y="4814138"/>
                  </a:lnTo>
                  <a:lnTo>
                    <a:pt x="648246" y="4821326"/>
                  </a:lnTo>
                  <a:lnTo>
                    <a:pt x="643128" y="4804410"/>
                  </a:lnTo>
                  <a:lnTo>
                    <a:pt x="639076" y="4793742"/>
                  </a:lnTo>
                  <a:lnTo>
                    <a:pt x="636816" y="4787811"/>
                  </a:lnTo>
                  <a:lnTo>
                    <a:pt x="630885" y="4774768"/>
                  </a:lnTo>
                  <a:lnTo>
                    <a:pt x="629437" y="4771580"/>
                  </a:lnTo>
                  <a:lnTo>
                    <a:pt x="621093" y="4755794"/>
                  </a:lnTo>
                  <a:lnTo>
                    <a:pt x="626097" y="4745698"/>
                  </a:lnTo>
                  <a:lnTo>
                    <a:pt x="631355" y="4735055"/>
                  </a:lnTo>
                  <a:lnTo>
                    <a:pt x="634288" y="4712322"/>
                  </a:lnTo>
                  <a:lnTo>
                    <a:pt x="630364" y="4689602"/>
                  </a:lnTo>
                  <a:lnTo>
                    <a:pt x="620039" y="4668863"/>
                  </a:lnTo>
                  <a:lnTo>
                    <a:pt x="618540" y="4666653"/>
                  </a:lnTo>
                  <a:lnTo>
                    <a:pt x="614857" y="4666653"/>
                  </a:lnTo>
                  <a:lnTo>
                    <a:pt x="614184" y="4669663"/>
                  </a:lnTo>
                  <a:lnTo>
                    <a:pt x="611187" y="4688383"/>
                  </a:lnTo>
                  <a:lnTo>
                    <a:pt x="611098" y="4708017"/>
                  </a:lnTo>
                  <a:lnTo>
                    <a:pt x="612724" y="4726762"/>
                  </a:lnTo>
                  <a:lnTo>
                    <a:pt x="615111" y="4745698"/>
                  </a:lnTo>
                  <a:lnTo>
                    <a:pt x="606628" y="4732693"/>
                  </a:lnTo>
                  <a:lnTo>
                    <a:pt x="597585" y="4720120"/>
                  </a:lnTo>
                  <a:lnTo>
                    <a:pt x="587984" y="4708017"/>
                  </a:lnTo>
                  <a:lnTo>
                    <a:pt x="577862" y="4696447"/>
                  </a:lnTo>
                  <a:lnTo>
                    <a:pt x="573735" y="4689094"/>
                  </a:lnTo>
                  <a:lnTo>
                    <a:pt x="569772" y="4681626"/>
                  </a:lnTo>
                  <a:lnTo>
                    <a:pt x="567880" y="4678553"/>
                  </a:lnTo>
                  <a:lnTo>
                    <a:pt x="565353" y="4674438"/>
                  </a:lnTo>
                  <a:lnTo>
                    <a:pt x="564857" y="4673841"/>
                  </a:lnTo>
                  <a:lnTo>
                    <a:pt x="560158" y="4668253"/>
                  </a:lnTo>
                  <a:lnTo>
                    <a:pt x="560158" y="4678553"/>
                  </a:lnTo>
                  <a:lnTo>
                    <a:pt x="558304" y="4676940"/>
                  </a:lnTo>
                  <a:lnTo>
                    <a:pt x="557364" y="4675987"/>
                  </a:lnTo>
                  <a:lnTo>
                    <a:pt x="556971" y="4675187"/>
                  </a:lnTo>
                  <a:lnTo>
                    <a:pt x="556653" y="4674438"/>
                  </a:lnTo>
                  <a:lnTo>
                    <a:pt x="556298" y="4673841"/>
                  </a:lnTo>
                  <a:lnTo>
                    <a:pt x="557631" y="4675314"/>
                  </a:lnTo>
                  <a:lnTo>
                    <a:pt x="558965" y="4676940"/>
                  </a:lnTo>
                  <a:lnTo>
                    <a:pt x="560158" y="4678553"/>
                  </a:lnTo>
                  <a:lnTo>
                    <a:pt x="560158" y="4668253"/>
                  </a:lnTo>
                  <a:lnTo>
                    <a:pt x="533844" y="4655540"/>
                  </a:lnTo>
                  <a:lnTo>
                    <a:pt x="533146" y="4655401"/>
                  </a:lnTo>
                  <a:lnTo>
                    <a:pt x="532625" y="4655401"/>
                  </a:lnTo>
                  <a:lnTo>
                    <a:pt x="532358" y="4655540"/>
                  </a:lnTo>
                  <a:lnTo>
                    <a:pt x="529958" y="4654054"/>
                  </a:lnTo>
                  <a:lnTo>
                    <a:pt x="526097" y="4655807"/>
                  </a:lnTo>
                  <a:lnTo>
                    <a:pt x="527291" y="4659033"/>
                  </a:lnTo>
                  <a:lnTo>
                    <a:pt x="530466" y="4666653"/>
                  </a:lnTo>
                  <a:lnTo>
                    <a:pt x="559562" y="4698517"/>
                  </a:lnTo>
                  <a:lnTo>
                    <a:pt x="577189" y="4706950"/>
                  </a:lnTo>
                  <a:lnTo>
                    <a:pt x="577329" y="4706950"/>
                  </a:lnTo>
                  <a:lnTo>
                    <a:pt x="590321" y="4722939"/>
                  </a:lnTo>
                  <a:lnTo>
                    <a:pt x="602475" y="4739589"/>
                  </a:lnTo>
                  <a:lnTo>
                    <a:pt x="613625" y="4756886"/>
                  </a:lnTo>
                  <a:lnTo>
                    <a:pt x="623633" y="4774768"/>
                  </a:lnTo>
                  <a:lnTo>
                    <a:pt x="613130" y="4767034"/>
                  </a:lnTo>
                  <a:lnTo>
                    <a:pt x="602018" y="4760366"/>
                  </a:lnTo>
                  <a:lnTo>
                    <a:pt x="590346" y="4754715"/>
                  </a:lnTo>
                  <a:lnTo>
                    <a:pt x="578129" y="4750003"/>
                  </a:lnTo>
                  <a:lnTo>
                    <a:pt x="575589" y="4749203"/>
                  </a:lnTo>
                  <a:lnTo>
                    <a:pt x="573468" y="4752289"/>
                  </a:lnTo>
                  <a:lnTo>
                    <a:pt x="614121" y="4790313"/>
                  </a:lnTo>
                  <a:lnTo>
                    <a:pt x="630948" y="4794415"/>
                  </a:lnTo>
                  <a:lnTo>
                    <a:pt x="631609" y="4794415"/>
                  </a:lnTo>
                  <a:lnTo>
                    <a:pt x="632142" y="4794148"/>
                  </a:lnTo>
                  <a:lnTo>
                    <a:pt x="632675" y="4793742"/>
                  </a:lnTo>
                  <a:lnTo>
                    <a:pt x="639953" y="4813274"/>
                  </a:lnTo>
                  <a:lnTo>
                    <a:pt x="645477" y="4833277"/>
                  </a:lnTo>
                  <a:lnTo>
                    <a:pt x="649071" y="4853737"/>
                  </a:lnTo>
                  <a:lnTo>
                    <a:pt x="649084" y="4854003"/>
                  </a:lnTo>
                  <a:lnTo>
                    <a:pt x="650506" y="4874615"/>
                  </a:lnTo>
                  <a:lnTo>
                    <a:pt x="629640" y="4838281"/>
                  </a:lnTo>
                  <a:lnTo>
                    <a:pt x="617639" y="4825631"/>
                  </a:lnTo>
                  <a:lnTo>
                    <a:pt x="614578" y="4828057"/>
                  </a:lnTo>
                  <a:lnTo>
                    <a:pt x="625551" y="4864900"/>
                  </a:lnTo>
                  <a:lnTo>
                    <a:pt x="649439" y="4891849"/>
                  </a:lnTo>
                  <a:lnTo>
                    <a:pt x="649833" y="4891849"/>
                  </a:lnTo>
                  <a:lnTo>
                    <a:pt x="649312" y="4899253"/>
                  </a:lnTo>
                  <a:lnTo>
                    <a:pt x="648271" y="4906569"/>
                  </a:lnTo>
                  <a:lnTo>
                    <a:pt x="648169" y="4907191"/>
                  </a:lnTo>
                  <a:lnTo>
                    <a:pt x="648081" y="4907585"/>
                  </a:lnTo>
                  <a:lnTo>
                    <a:pt x="646772" y="4914316"/>
                  </a:lnTo>
                  <a:lnTo>
                    <a:pt x="643737" y="4927587"/>
                  </a:lnTo>
                  <a:lnTo>
                    <a:pt x="640041" y="4940732"/>
                  </a:lnTo>
                  <a:lnTo>
                    <a:pt x="639914" y="4941100"/>
                  </a:lnTo>
                  <a:lnTo>
                    <a:pt x="639876" y="4941240"/>
                  </a:lnTo>
                  <a:lnTo>
                    <a:pt x="635723" y="4953724"/>
                  </a:lnTo>
                  <a:lnTo>
                    <a:pt x="630809" y="4966538"/>
                  </a:lnTo>
                  <a:lnTo>
                    <a:pt x="632904" y="4951285"/>
                  </a:lnTo>
                  <a:lnTo>
                    <a:pt x="632828" y="4944923"/>
                  </a:lnTo>
                  <a:lnTo>
                    <a:pt x="632714" y="4936210"/>
                  </a:lnTo>
                  <a:lnTo>
                    <a:pt x="629462" y="4921555"/>
                  </a:lnTo>
                  <a:lnTo>
                    <a:pt x="622427" y="4907585"/>
                  </a:lnTo>
                  <a:lnTo>
                    <a:pt x="621093" y="4905578"/>
                  </a:lnTo>
                  <a:lnTo>
                    <a:pt x="617778" y="4905705"/>
                  </a:lnTo>
                  <a:lnTo>
                    <a:pt x="617054" y="4908550"/>
                  </a:lnTo>
                  <a:lnTo>
                    <a:pt x="613524" y="4925974"/>
                  </a:lnTo>
                  <a:lnTo>
                    <a:pt x="613435" y="4927587"/>
                  </a:lnTo>
                  <a:lnTo>
                    <a:pt x="612470" y="4944923"/>
                  </a:lnTo>
                  <a:lnTo>
                    <a:pt x="623493" y="4980800"/>
                  </a:lnTo>
                  <a:lnTo>
                    <a:pt x="623366" y="4981206"/>
                  </a:lnTo>
                  <a:lnTo>
                    <a:pt x="623366" y="4981600"/>
                  </a:lnTo>
                  <a:lnTo>
                    <a:pt x="623100" y="4982413"/>
                  </a:lnTo>
                  <a:lnTo>
                    <a:pt x="623227" y="4982819"/>
                  </a:lnTo>
                  <a:lnTo>
                    <a:pt x="596011" y="5030228"/>
                  </a:lnTo>
                  <a:lnTo>
                    <a:pt x="578650" y="5053596"/>
                  </a:lnTo>
                  <a:lnTo>
                    <a:pt x="582904" y="5043614"/>
                  </a:lnTo>
                  <a:lnTo>
                    <a:pt x="585698" y="5033759"/>
                  </a:lnTo>
                  <a:lnTo>
                    <a:pt x="585889" y="5033010"/>
                  </a:lnTo>
                  <a:lnTo>
                    <a:pt x="587603" y="5022316"/>
                  </a:lnTo>
                  <a:lnTo>
                    <a:pt x="588010" y="5013363"/>
                  </a:lnTo>
                  <a:lnTo>
                    <a:pt x="588098" y="5009197"/>
                  </a:lnTo>
                  <a:lnTo>
                    <a:pt x="585838" y="5007978"/>
                  </a:lnTo>
                  <a:lnTo>
                    <a:pt x="565950" y="5041887"/>
                  </a:lnTo>
                  <a:lnTo>
                    <a:pt x="562952" y="5070564"/>
                  </a:lnTo>
                  <a:lnTo>
                    <a:pt x="563219" y="5070957"/>
                  </a:lnTo>
                  <a:lnTo>
                    <a:pt x="552348" y="5081371"/>
                  </a:lnTo>
                  <a:lnTo>
                    <a:pt x="540867" y="5090973"/>
                  </a:lnTo>
                  <a:lnTo>
                    <a:pt x="528789" y="5099723"/>
                  </a:lnTo>
                  <a:lnTo>
                    <a:pt x="516115" y="5107559"/>
                  </a:lnTo>
                  <a:lnTo>
                    <a:pt x="522960" y="5098554"/>
                  </a:lnTo>
                  <a:lnTo>
                    <a:pt x="523036" y="5098415"/>
                  </a:lnTo>
                  <a:lnTo>
                    <a:pt x="534479" y="5063833"/>
                  </a:lnTo>
                  <a:lnTo>
                    <a:pt x="530618" y="5062893"/>
                  </a:lnTo>
                  <a:lnTo>
                    <a:pt x="503948" y="5100612"/>
                  </a:lnTo>
                  <a:lnTo>
                    <a:pt x="503897" y="5100891"/>
                  </a:lnTo>
                  <a:lnTo>
                    <a:pt x="501218" y="5114556"/>
                  </a:lnTo>
                  <a:lnTo>
                    <a:pt x="500824" y="5114963"/>
                  </a:lnTo>
                  <a:lnTo>
                    <a:pt x="500557" y="5115509"/>
                  </a:lnTo>
                  <a:lnTo>
                    <a:pt x="492912" y="5118798"/>
                  </a:lnTo>
                  <a:lnTo>
                    <a:pt x="484784" y="5121884"/>
                  </a:lnTo>
                  <a:lnTo>
                    <a:pt x="476605" y="5124564"/>
                  </a:lnTo>
                  <a:lnTo>
                    <a:pt x="468223" y="5126939"/>
                  </a:lnTo>
                  <a:lnTo>
                    <a:pt x="465963" y="5127485"/>
                  </a:lnTo>
                  <a:lnTo>
                    <a:pt x="466890" y="5130304"/>
                  </a:lnTo>
                  <a:lnTo>
                    <a:pt x="506857" y="5118798"/>
                  </a:lnTo>
                  <a:lnTo>
                    <a:pt x="527189" y="5107559"/>
                  </a:lnTo>
                  <a:lnTo>
                    <a:pt x="540740" y="5098275"/>
                  </a:lnTo>
                  <a:lnTo>
                    <a:pt x="540867" y="5098415"/>
                  </a:lnTo>
                  <a:lnTo>
                    <a:pt x="541134" y="5098554"/>
                  </a:lnTo>
                  <a:lnTo>
                    <a:pt x="540651" y="5098554"/>
                  </a:lnTo>
                  <a:lnTo>
                    <a:pt x="558317" y="5102428"/>
                  </a:lnTo>
                  <a:lnTo>
                    <a:pt x="575424" y="5100891"/>
                  </a:lnTo>
                  <a:lnTo>
                    <a:pt x="582066" y="5098275"/>
                  </a:lnTo>
                  <a:lnTo>
                    <a:pt x="591489" y="5094579"/>
                  </a:lnTo>
                  <a:lnTo>
                    <a:pt x="602208" y="5086439"/>
                  </a:lnTo>
                  <a:lnTo>
                    <a:pt x="605396" y="5084013"/>
                  </a:lnTo>
                  <a:lnTo>
                    <a:pt x="607479" y="5081905"/>
                  </a:lnTo>
                  <a:lnTo>
                    <a:pt x="607352" y="5081905"/>
                  </a:lnTo>
                  <a:lnTo>
                    <a:pt x="605802" y="5079035"/>
                  </a:lnTo>
                  <a:lnTo>
                    <a:pt x="603275" y="5078768"/>
                  </a:lnTo>
                  <a:lnTo>
                    <a:pt x="591375" y="5078311"/>
                  </a:lnTo>
                  <a:lnTo>
                    <a:pt x="578916" y="5079276"/>
                  </a:lnTo>
                  <a:lnTo>
                    <a:pt x="566559" y="5081905"/>
                  </a:lnTo>
                  <a:lnTo>
                    <a:pt x="554977" y="5086439"/>
                  </a:lnTo>
                  <a:lnTo>
                    <a:pt x="563549" y="5078273"/>
                  </a:lnTo>
                  <a:lnTo>
                    <a:pt x="571715" y="5069738"/>
                  </a:lnTo>
                  <a:lnTo>
                    <a:pt x="579462" y="5060874"/>
                  </a:lnTo>
                  <a:lnTo>
                    <a:pt x="585266" y="5053596"/>
                  </a:lnTo>
                  <a:lnTo>
                    <a:pt x="586778" y="5051717"/>
                  </a:lnTo>
                  <a:lnTo>
                    <a:pt x="591210" y="5045811"/>
                  </a:lnTo>
                  <a:lnTo>
                    <a:pt x="595566" y="5039830"/>
                  </a:lnTo>
                  <a:lnTo>
                    <a:pt x="599846" y="5033759"/>
                  </a:lnTo>
                  <a:lnTo>
                    <a:pt x="604062" y="5027625"/>
                  </a:lnTo>
                  <a:lnTo>
                    <a:pt x="622655" y="5028692"/>
                  </a:lnTo>
                  <a:lnTo>
                    <a:pt x="625614" y="5027625"/>
                  </a:lnTo>
                  <a:lnTo>
                    <a:pt x="639445" y="5022647"/>
                  </a:lnTo>
                  <a:lnTo>
                    <a:pt x="653021" y="5010747"/>
                  </a:lnTo>
                  <a:lnTo>
                    <a:pt x="653338" y="5010137"/>
                  </a:lnTo>
                  <a:lnTo>
                    <a:pt x="661809" y="4994249"/>
                  </a:lnTo>
                  <a:lnTo>
                    <a:pt x="662343" y="4992509"/>
                  </a:lnTo>
                  <a:lnTo>
                    <a:pt x="661149" y="4990897"/>
                  </a:lnTo>
                  <a:lnTo>
                    <a:pt x="659549" y="4990350"/>
                  </a:lnTo>
                  <a:lnTo>
                    <a:pt x="652399" y="4989703"/>
                  </a:lnTo>
                  <a:lnTo>
                    <a:pt x="645020" y="4991646"/>
                  </a:lnTo>
                  <a:lnTo>
                    <a:pt x="637882" y="4995024"/>
                  </a:lnTo>
                  <a:lnTo>
                    <a:pt x="625627" y="5002060"/>
                  </a:lnTo>
                  <a:lnTo>
                    <a:pt x="620166" y="5005832"/>
                  </a:lnTo>
                  <a:lnTo>
                    <a:pt x="614984" y="5010137"/>
                  </a:lnTo>
                  <a:lnTo>
                    <a:pt x="624141" y="4993437"/>
                  </a:lnTo>
                  <a:lnTo>
                    <a:pt x="632396" y="4976292"/>
                  </a:lnTo>
                  <a:lnTo>
                    <a:pt x="636409" y="4966538"/>
                  </a:lnTo>
                  <a:lnTo>
                    <a:pt x="639622" y="4958740"/>
                  </a:lnTo>
                  <a:lnTo>
                    <a:pt x="645706" y="4940833"/>
                  </a:lnTo>
                  <a:lnTo>
                    <a:pt x="646112" y="4941100"/>
                  </a:lnTo>
                  <a:lnTo>
                    <a:pt x="646645" y="4941240"/>
                  </a:lnTo>
                  <a:lnTo>
                    <a:pt x="688289" y="4906569"/>
                  </a:lnTo>
                  <a:lnTo>
                    <a:pt x="694410" y="4889157"/>
                  </a:lnTo>
                  <a:lnTo>
                    <a:pt x="694944" y="488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439214" y="9228983"/>
              <a:ext cx="2524125" cy="628650"/>
            </a:xfrm>
            <a:custGeom>
              <a:avLst/>
              <a:gdLst/>
              <a:ahLst/>
              <a:cxnLst/>
              <a:rect l="l" t="t" r="r" b="b"/>
              <a:pathLst>
                <a:path w="2524125" h="628650">
                  <a:moveTo>
                    <a:pt x="360619" y="628649"/>
                  </a:moveTo>
                  <a:lnTo>
                    <a:pt x="271304" y="628649"/>
                  </a:lnTo>
                  <a:lnTo>
                    <a:pt x="269256" y="628499"/>
                  </a:lnTo>
                  <a:lnTo>
                    <a:pt x="224683" y="618552"/>
                  </a:lnTo>
                  <a:lnTo>
                    <a:pt x="182730" y="602568"/>
                  </a:lnTo>
                  <a:lnTo>
                    <a:pt x="143887" y="581037"/>
                  </a:lnTo>
                  <a:lnTo>
                    <a:pt x="108640" y="554446"/>
                  </a:lnTo>
                  <a:lnTo>
                    <a:pt x="77477" y="523283"/>
                  </a:lnTo>
                  <a:lnTo>
                    <a:pt x="50886" y="488036"/>
                  </a:lnTo>
                  <a:lnTo>
                    <a:pt x="29355" y="449193"/>
                  </a:lnTo>
                  <a:lnTo>
                    <a:pt x="13371" y="407240"/>
                  </a:lnTo>
                  <a:lnTo>
                    <a:pt x="3424" y="362667"/>
                  </a:lnTo>
                  <a:lnTo>
                    <a:pt x="0" y="315962"/>
                  </a:lnTo>
                  <a:lnTo>
                    <a:pt x="3424" y="269256"/>
                  </a:lnTo>
                  <a:lnTo>
                    <a:pt x="13371" y="224683"/>
                  </a:lnTo>
                  <a:lnTo>
                    <a:pt x="29355" y="182730"/>
                  </a:lnTo>
                  <a:lnTo>
                    <a:pt x="50886" y="143887"/>
                  </a:lnTo>
                  <a:lnTo>
                    <a:pt x="77477" y="108640"/>
                  </a:lnTo>
                  <a:lnTo>
                    <a:pt x="108640" y="77477"/>
                  </a:lnTo>
                  <a:lnTo>
                    <a:pt x="143887" y="50886"/>
                  </a:lnTo>
                  <a:lnTo>
                    <a:pt x="182730" y="29355"/>
                  </a:lnTo>
                  <a:lnTo>
                    <a:pt x="224683" y="13371"/>
                  </a:lnTo>
                  <a:lnTo>
                    <a:pt x="269256" y="3424"/>
                  </a:lnTo>
                  <a:lnTo>
                    <a:pt x="315962" y="0"/>
                  </a:lnTo>
                  <a:lnTo>
                    <a:pt x="362667" y="3424"/>
                  </a:lnTo>
                  <a:lnTo>
                    <a:pt x="407240" y="13371"/>
                  </a:lnTo>
                  <a:lnTo>
                    <a:pt x="449193" y="29355"/>
                  </a:lnTo>
                  <a:lnTo>
                    <a:pt x="488036" y="50886"/>
                  </a:lnTo>
                  <a:lnTo>
                    <a:pt x="523283" y="77477"/>
                  </a:lnTo>
                  <a:lnTo>
                    <a:pt x="554446" y="108640"/>
                  </a:lnTo>
                  <a:lnTo>
                    <a:pt x="581037" y="143887"/>
                  </a:lnTo>
                  <a:lnTo>
                    <a:pt x="602568" y="182730"/>
                  </a:lnTo>
                  <a:lnTo>
                    <a:pt x="618552" y="224683"/>
                  </a:lnTo>
                  <a:lnTo>
                    <a:pt x="628499" y="269256"/>
                  </a:lnTo>
                  <a:lnTo>
                    <a:pt x="631924" y="315962"/>
                  </a:lnTo>
                  <a:lnTo>
                    <a:pt x="628499" y="362667"/>
                  </a:lnTo>
                  <a:lnTo>
                    <a:pt x="618552" y="407240"/>
                  </a:lnTo>
                  <a:lnTo>
                    <a:pt x="602568" y="449193"/>
                  </a:lnTo>
                  <a:lnTo>
                    <a:pt x="581037" y="488036"/>
                  </a:lnTo>
                  <a:lnTo>
                    <a:pt x="554446" y="523283"/>
                  </a:lnTo>
                  <a:lnTo>
                    <a:pt x="523283" y="554446"/>
                  </a:lnTo>
                  <a:lnTo>
                    <a:pt x="488036" y="581037"/>
                  </a:lnTo>
                  <a:lnTo>
                    <a:pt x="449193" y="602568"/>
                  </a:lnTo>
                  <a:lnTo>
                    <a:pt x="407240" y="618552"/>
                  </a:lnTo>
                  <a:lnTo>
                    <a:pt x="362667" y="628499"/>
                  </a:lnTo>
                  <a:lnTo>
                    <a:pt x="360619" y="628649"/>
                  </a:lnTo>
                  <a:close/>
                </a:path>
                <a:path w="2524125" h="628650">
                  <a:moveTo>
                    <a:pt x="2256391" y="628649"/>
                  </a:moveTo>
                  <a:lnTo>
                    <a:pt x="2167077" y="628649"/>
                  </a:lnTo>
                  <a:lnTo>
                    <a:pt x="2165028" y="628499"/>
                  </a:lnTo>
                  <a:lnTo>
                    <a:pt x="2120455" y="618552"/>
                  </a:lnTo>
                  <a:lnTo>
                    <a:pt x="2078503" y="602568"/>
                  </a:lnTo>
                  <a:lnTo>
                    <a:pt x="2039659" y="581037"/>
                  </a:lnTo>
                  <a:lnTo>
                    <a:pt x="2004412" y="554446"/>
                  </a:lnTo>
                  <a:lnTo>
                    <a:pt x="1973249" y="523283"/>
                  </a:lnTo>
                  <a:lnTo>
                    <a:pt x="1946658" y="488036"/>
                  </a:lnTo>
                  <a:lnTo>
                    <a:pt x="1925127" y="449193"/>
                  </a:lnTo>
                  <a:lnTo>
                    <a:pt x="1909144" y="407240"/>
                  </a:lnTo>
                  <a:lnTo>
                    <a:pt x="1899196" y="362667"/>
                  </a:lnTo>
                  <a:lnTo>
                    <a:pt x="1895772" y="315962"/>
                  </a:lnTo>
                  <a:lnTo>
                    <a:pt x="1899196" y="269256"/>
                  </a:lnTo>
                  <a:lnTo>
                    <a:pt x="1909144" y="224683"/>
                  </a:lnTo>
                  <a:lnTo>
                    <a:pt x="1925127" y="182730"/>
                  </a:lnTo>
                  <a:lnTo>
                    <a:pt x="1946658" y="143887"/>
                  </a:lnTo>
                  <a:lnTo>
                    <a:pt x="1973249" y="108640"/>
                  </a:lnTo>
                  <a:lnTo>
                    <a:pt x="2004412" y="77477"/>
                  </a:lnTo>
                  <a:lnTo>
                    <a:pt x="2039659" y="50886"/>
                  </a:lnTo>
                  <a:lnTo>
                    <a:pt x="2078503" y="29355"/>
                  </a:lnTo>
                  <a:lnTo>
                    <a:pt x="2120455" y="13371"/>
                  </a:lnTo>
                  <a:lnTo>
                    <a:pt x="2165028" y="3424"/>
                  </a:lnTo>
                  <a:lnTo>
                    <a:pt x="2211734" y="0"/>
                  </a:lnTo>
                  <a:lnTo>
                    <a:pt x="2258440" y="3424"/>
                  </a:lnTo>
                  <a:lnTo>
                    <a:pt x="2303013" y="13371"/>
                  </a:lnTo>
                  <a:lnTo>
                    <a:pt x="2344965" y="29355"/>
                  </a:lnTo>
                  <a:lnTo>
                    <a:pt x="2383809" y="50886"/>
                  </a:lnTo>
                  <a:lnTo>
                    <a:pt x="2419056" y="77477"/>
                  </a:lnTo>
                  <a:lnTo>
                    <a:pt x="2450219" y="108640"/>
                  </a:lnTo>
                  <a:lnTo>
                    <a:pt x="2476810" y="143887"/>
                  </a:lnTo>
                  <a:lnTo>
                    <a:pt x="2498341" y="182730"/>
                  </a:lnTo>
                  <a:lnTo>
                    <a:pt x="2514324" y="224683"/>
                  </a:lnTo>
                  <a:lnTo>
                    <a:pt x="2524124" y="268595"/>
                  </a:lnTo>
                  <a:lnTo>
                    <a:pt x="2524124" y="363328"/>
                  </a:lnTo>
                  <a:lnTo>
                    <a:pt x="2514324" y="407240"/>
                  </a:lnTo>
                  <a:lnTo>
                    <a:pt x="2498341" y="449193"/>
                  </a:lnTo>
                  <a:lnTo>
                    <a:pt x="2476810" y="488036"/>
                  </a:lnTo>
                  <a:lnTo>
                    <a:pt x="2450219" y="523283"/>
                  </a:lnTo>
                  <a:lnTo>
                    <a:pt x="2419056" y="554446"/>
                  </a:lnTo>
                  <a:lnTo>
                    <a:pt x="2383809" y="581037"/>
                  </a:lnTo>
                  <a:lnTo>
                    <a:pt x="2344965" y="602568"/>
                  </a:lnTo>
                  <a:lnTo>
                    <a:pt x="2303013" y="618552"/>
                  </a:lnTo>
                  <a:lnTo>
                    <a:pt x="2258440" y="628499"/>
                  </a:lnTo>
                  <a:lnTo>
                    <a:pt x="2256391" y="628649"/>
                  </a:lnTo>
                  <a:close/>
                </a:path>
                <a:path w="2524125" h="628650">
                  <a:moveTo>
                    <a:pt x="1308505" y="628649"/>
                  </a:moveTo>
                  <a:lnTo>
                    <a:pt x="1219191" y="628649"/>
                  </a:lnTo>
                  <a:lnTo>
                    <a:pt x="1217142" y="628499"/>
                  </a:lnTo>
                  <a:lnTo>
                    <a:pt x="1172569" y="618552"/>
                  </a:lnTo>
                  <a:lnTo>
                    <a:pt x="1130617" y="602568"/>
                  </a:lnTo>
                  <a:lnTo>
                    <a:pt x="1091773" y="581037"/>
                  </a:lnTo>
                  <a:lnTo>
                    <a:pt x="1056526" y="554446"/>
                  </a:lnTo>
                  <a:lnTo>
                    <a:pt x="1025363" y="523283"/>
                  </a:lnTo>
                  <a:lnTo>
                    <a:pt x="998772" y="488036"/>
                  </a:lnTo>
                  <a:lnTo>
                    <a:pt x="977241" y="449193"/>
                  </a:lnTo>
                  <a:lnTo>
                    <a:pt x="961258" y="407240"/>
                  </a:lnTo>
                  <a:lnTo>
                    <a:pt x="951310" y="362667"/>
                  </a:lnTo>
                  <a:lnTo>
                    <a:pt x="947886" y="315962"/>
                  </a:lnTo>
                  <a:lnTo>
                    <a:pt x="951310" y="269256"/>
                  </a:lnTo>
                  <a:lnTo>
                    <a:pt x="961258" y="224683"/>
                  </a:lnTo>
                  <a:lnTo>
                    <a:pt x="977241" y="182730"/>
                  </a:lnTo>
                  <a:lnTo>
                    <a:pt x="998772" y="143887"/>
                  </a:lnTo>
                  <a:lnTo>
                    <a:pt x="1025363" y="108640"/>
                  </a:lnTo>
                  <a:lnTo>
                    <a:pt x="1056526" y="77477"/>
                  </a:lnTo>
                  <a:lnTo>
                    <a:pt x="1091773" y="50886"/>
                  </a:lnTo>
                  <a:lnTo>
                    <a:pt x="1130617" y="29355"/>
                  </a:lnTo>
                  <a:lnTo>
                    <a:pt x="1172569" y="13371"/>
                  </a:lnTo>
                  <a:lnTo>
                    <a:pt x="1217142" y="3424"/>
                  </a:lnTo>
                  <a:lnTo>
                    <a:pt x="1263848" y="0"/>
                  </a:lnTo>
                  <a:lnTo>
                    <a:pt x="1310554" y="3424"/>
                  </a:lnTo>
                  <a:lnTo>
                    <a:pt x="1355127" y="13371"/>
                  </a:lnTo>
                  <a:lnTo>
                    <a:pt x="1397079" y="29355"/>
                  </a:lnTo>
                  <a:lnTo>
                    <a:pt x="1435922" y="50886"/>
                  </a:lnTo>
                  <a:lnTo>
                    <a:pt x="1471170" y="77477"/>
                  </a:lnTo>
                  <a:lnTo>
                    <a:pt x="1502333" y="108640"/>
                  </a:lnTo>
                  <a:lnTo>
                    <a:pt x="1528924" y="143887"/>
                  </a:lnTo>
                  <a:lnTo>
                    <a:pt x="1550455" y="182730"/>
                  </a:lnTo>
                  <a:lnTo>
                    <a:pt x="1566438" y="224683"/>
                  </a:lnTo>
                  <a:lnTo>
                    <a:pt x="1576386" y="269256"/>
                  </a:lnTo>
                  <a:lnTo>
                    <a:pt x="1579810" y="315962"/>
                  </a:lnTo>
                  <a:lnTo>
                    <a:pt x="1576386" y="362667"/>
                  </a:lnTo>
                  <a:lnTo>
                    <a:pt x="1566438" y="407240"/>
                  </a:lnTo>
                  <a:lnTo>
                    <a:pt x="1550455" y="449193"/>
                  </a:lnTo>
                  <a:lnTo>
                    <a:pt x="1528924" y="488036"/>
                  </a:lnTo>
                  <a:lnTo>
                    <a:pt x="1502333" y="523283"/>
                  </a:lnTo>
                  <a:lnTo>
                    <a:pt x="1471170" y="554446"/>
                  </a:lnTo>
                  <a:lnTo>
                    <a:pt x="1435922" y="581037"/>
                  </a:lnTo>
                  <a:lnTo>
                    <a:pt x="1397079" y="602568"/>
                  </a:lnTo>
                  <a:lnTo>
                    <a:pt x="1355127" y="618552"/>
                  </a:lnTo>
                  <a:lnTo>
                    <a:pt x="1310554" y="628499"/>
                  </a:lnTo>
                  <a:lnTo>
                    <a:pt x="1308505" y="628649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597502" y="2861614"/>
            <a:ext cx="4797425" cy="533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15000"/>
              </a:lnSpc>
              <a:spcBef>
                <a:spcPts val="100"/>
              </a:spcBef>
            </a:pPr>
            <a:r>
              <a:rPr sz="1950" dirty="0">
                <a:latin typeface="Lucida Sans Unicode" panose="020B0602030504020204"/>
                <a:cs typeface="Lucida Sans Unicode" panose="020B0602030504020204"/>
              </a:rPr>
              <a:t>Ensure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you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05" dirty="0">
                <a:latin typeface="Lucida Sans Unicode" panose="020B0602030504020204"/>
                <a:cs typeface="Lucida Sans Unicode" panose="020B0602030504020204"/>
              </a:rPr>
              <a:t>have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high-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quality</a:t>
            </a:r>
            <a:r>
              <a:rPr sz="19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85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sufficient</a:t>
            </a:r>
            <a:r>
              <a:rPr sz="1950" spc="3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data.</a:t>
            </a:r>
            <a:r>
              <a:rPr sz="1950" spc="35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Collect</a:t>
            </a:r>
            <a:r>
              <a:rPr sz="1950" spc="35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13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1950" spc="35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-20" dirty="0">
                <a:latin typeface="Lucida Sans Unicode" panose="020B0602030504020204"/>
                <a:cs typeface="Lucida Sans Unicode" panose="020B0602030504020204"/>
              </a:rPr>
              <a:t>from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reliable</a:t>
            </a:r>
            <a:r>
              <a:rPr sz="1950" spc="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sources.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2700" marR="6985" algn="just">
              <a:lnSpc>
                <a:spcPct val="115000"/>
              </a:lnSpc>
            </a:pP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Conduct</a:t>
            </a:r>
            <a:r>
              <a:rPr sz="1950" spc="13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23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13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thorough</a:t>
            </a:r>
            <a:r>
              <a:rPr sz="1950" spc="130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45" dirty="0">
                <a:latin typeface="Lucida Sans Unicode" panose="020B0602030504020204"/>
                <a:cs typeface="Lucida Sans Unicode" panose="020B0602030504020204"/>
              </a:rPr>
              <a:t>analysis</a:t>
            </a:r>
            <a:r>
              <a:rPr sz="1950" spc="135" dirty="0"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-25" dirty="0">
                <a:latin typeface="Lucida Sans Unicode" panose="020B0602030504020204"/>
                <a:cs typeface="Lucida Sans Unicode" panose="020B0602030504020204"/>
              </a:rPr>
              <a:t>to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identify</a:t>
            </a:r>
            <a:r>
              <a:rPr sz="1950" spc="229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229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most</a:t>
            </a:r>
            <a:r>
              <a:rPr sz="1950" spc="229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relevant</a:t>
            </a:r>
            <a:r>
              <a:rPr sz="1950" spc="229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features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affecting</a:t>
            </a:r>
            <a:r>
              <a:rPr sz="1950" spc="44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50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1950" spc="4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yield.</a:t>
            </a:r>
            <a:r>
              <a:rPr sz="1950" spc="4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Use</a:t>
            </a:r>
            <a:r>
              <a:rPr sz="1950" spc="4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domain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knowledge</a:t>
            </a:r>
            <a:r>
              <a:rPr sz="195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1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statistical</a:t>
            </a:r>
            <a:r>
              <a:rPr sz="195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55" dirty="0">
                <a:latin typeface="Lucida Sans Unicode" panose="020B0602030504020204"/>
                <a:cs typeface="Lucida Sans Unicode" panose="020B0602030504020204"/>
              </a:rPr>
              <a:t>methods</a:t>
            </a:r>
            <a:r>
              <a:rPr sz="1950" spc="2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25" dirty="0">
                <a:latin typeface="Lucida Sans Unicode" panose="020B0602030504020204"/>
                <a:cs typeface="Lucida Sans Unicode" panose="020B0602030504020204"/>
              </a:rPr>
              <a:t>to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select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best</a:t>
            </a:r>
            <a:r>
              <a:rPr sz="195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features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4605" marR="5080" algn="just">
              <a:lnSpc>
                <a:spcPct val="115000"/>
              </a:lnSpc>
            </a:pPr>
            <a:r>
              <a:rPr sz="1950" spc="55" dirty="0">
                <a:latin typeface="Lucida Sans Unicode" panose="020B0602030504020204"/>
                <a:cs typeface="Lucida Sans Unicode" panose="020B0602030504020204"/>
              </a:rPr>
              <a:t>Choose</a:t>
            </a:r>
            <a:r>
              <a:rPr sz="1950" spc="3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23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950" spc="3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model</a:t>
            </a:r>
            <a:r>
              <a:rPr sz="1950" spc="3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5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1950" spc="3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suits</a:t>
            </a:r>
            <a:r>
              <a:rPr sz="1950" spc="3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-20" dirty="0">
                <a:latin typeface="Lucida Sans Unicode" panose="020B0602030504020204"/>
                <a:cs typeface="Lucida Sans Unicode" panose="020B0602030504020204"/>
              </a:rPr>
              <a:t>your </a:t>
            </a:r>
            <a:r>
              <a:rPr sz="1950" spc="85" dirty="0">
                <a:latin typeface="Lucida Sans Unicode" panose="020B0602030504020204"/>
                <a:cs typeface="Lucida Sans Unicode" panose="020B0602030504020204"/>
              </a:rPr>
              <a:t>dataset</a:t>
            </a:r>
            <a:r>
              <a:rPr sz="195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55" dirty="0">
                <a:latin typeface="Lucida Sans Unicode" panose="020B0602030504020204"/>
                <a:cs typeface="Lucida Sans Unicode" panose="020B0602030504020204"/>
              </a:rPr>
              <a:t>size</a:t>
            </a:r>
            <a:r>
              <a:rPr sz="195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1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complexity.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2300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67005" algn="just">
              <a:lnSpc>
                <a:spcPct val="100000"/>
              </a:lnSpc>
            </a:pPr>
            <a:r>
              <a:rPr sz="1950" dirty="0">
                <a:latin typeface="Lucida Sans Unicode" panose="020B0602030504020204"/>
                <a:cs typeface="Lucida Sans Unicode" panose="020B0602030504020204"/>
              </a:rPr>
              <a:t>Regularization</a:t>
            </a:r>
            <a:r>
              <a:rPr sz="1950" spc="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techniques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140" dirty="0"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1950" spc="7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-20" dirty="0">
                <a:latin typeface="Lucida Sans Unicode" panose="020B0602030504020204"/>
                <a:cs typeface="Lucida Sans Unicode" panose="020B0602030504020204"/>
              </a:rPr>
              <a:t>help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9902" y="8166572"/>
            <a:ext cx="8629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>
              <a:lnSpc>
                <a:spcPct val="115000"/>
              </a:lnSpc>
              <a:spcBef>
                <a:spcPts val="100"/>
              </a:spcBef>
            </a:pP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cross- </a:t>
            </a:r>
            <a:r>
              <a:rPr sz="1950" spc="50" dirty="0">
                <a:latin typeface="Lucida Sans Unicode" panose="020B0602030504020204"/>
                <a:cs typeface="Lucida Sans Unicode" panose="020B0602030504020204"/>
              </a:rPr>
              <a:t>assess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7502" y="8166572"/>
            <a:ext cx="3748404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  <a:tabLst>
                <a:tab pos="1374775" algn="l"/>
                <a:tab pos="1452245" algn="l"/>
                <a:tab pos="2137410" algn="l"/>
                <a:tab pos="2668270" algn="l"/>
                <a:tab pos="3084830" algn="l"/>
                <a:tab pos="3486150" algn="l"/>
              </a:tabLst>
            </a:pP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prevent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overfitting,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85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validation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	</a:t>
            </a:r>
            <a:r>
              <a:rPr sz="1950" spc="114" dirty="0"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75" dirty="0">
                <a:latin typeface="Lucida Sans Unicode" panose="020B0602030504020204"/>
                <a:cs typeface="Lucida Sans Unicode" panose="020B0602030504020204"/>
              </a:rPr>
              <a:t>be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35" dirty="0">
                <a:latin typeface="Lucida Sans Unicode" panose="020B0602030504020204"/>
                <a:cs typeface="Lucida Sans Unicode" panose="020B0602030504020204"/>
              </a:rPr>
              <a:t>used</a:t>
            </a:r>
            <a:r>
              <a:rPr sz="195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-25" dirty="0">
                <a:latin typeface="Lucida Sans Unicode" panose="020B0602030504020204"/>
                <a:cs typeface="Lucida Sans Unicode" panose="020B0602030504020204"/>
              </a:rPr>
              <a:t>to </a:t>
            </a:r>
            <a:r>
              <a:rPr sz="1950" spc="60" dirty="0">
                <a:latin typeface="Lucida Sans Unicode" panose="020B0602030504020204"/>
                <a:cs typeface="Lucida Sans Unicode" panose="020B0602030504020204"/>
              </a:rPr>
              <a:t>model</a:t>
            </a:r>
            <a:r>
              <a:rPr sz="195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latin typeface="Lucida Sans Unicode" panose="020B0602030504020204"/>
                <a:cs typeface="Lucida Sans Unicode" panose="020B0602030504020204"/>
              </a:rPr>
              <a:t>performance.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56403" y="4149915"/>
            <a:ext cx="1158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Integrate </a:t>
            </a:r>
            <a:r>
              <a:rPr sz="1950" spc="5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Machine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6403" y="4881664"/>
            <a:ext cx="115379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historical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56403" y="5224564"/>
            <a:ext cx="146558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predictions.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56403" y="2561113"/>
            <a:ext cx="5824855" cy="632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655" algn="just">
              <a:lnSpc>
                <a:spcPct val="115000"/>
              </a:lnSpc>
              <a:spcBef>
                <a:spcPts val="100"/>
              </a:spcBef>
            </a:pP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Use</a:t>
            </a:r>
            <a:r>
              <a:rPr sz="1950" spc="3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time-series</a:t>
            </a:r>
            <a:r>
              <a:rPr sz="1950" spc="3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analysis</a:t>
            </a:r>
            <a:r>
              <a:rPr sz="1950" spc="3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temporal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variations</a:t>
            </a:r>
            <a:r>
              <a:rPr sz="1950" spc="1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1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5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geospatial</a:t>
            </a:r>
            <a:r>
              <a:rPr sz="1950" spc="16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13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1950" spc="1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1950" spc="16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3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spatial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variations.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1374775" marR="33655" indent="3175" algn="r">
              <a:lnSpc>
                <a:spcPct val="115000"/>
              </a:lnSpc>
              <a:tabLst>
                <a:tab pos="2628900" algn="l"/>
                <a:tab pos="2694305" algn="l"/>
                <a:tab pos="2798445" algn="l"/>
                <a:tab pos="3453765" algn="l"/>
                <a:tab pos="3919220" algn="l"/>
                <a:tab pos="4154170" algn="l"/>
                <a:tab pos="4252595" algn="l"/>
                <a:tab pos="4695825" algn="l"/>
                <a:tab pos="4907280" algn="l"/>
                <a:tab pos="4935855" algn="l"/>
              </a:tabLst>
            </a:pPr>
            <a:r>
              <a:rPr sz="1950" spc="5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into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your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	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model. learning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</a:t>
            </a:r>
            <a:r>
              <a:rPr sz="1950" spc="4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models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114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can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950" spc="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leverage </a:t>
            </a:r>
            <a:r>
              <a:rPr sz="1950" spc="5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	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patterns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	</a:t>
            </a:r>
            <a:r>
              <a:rPr sz="1950" spc="-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		</a:t>
            </a:r>
            <a:r>
              <a:rPr sz="1950" spc="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make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2670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41275" marR="5080" algn="just">
              <a:lnSpc>
                <a:spcPct val="115000"/>
              </a:lnSpc>
            </a:pP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Include</a:t>
            </a:r>
            <a:r>
              <a:rPr sz="1950" spc="39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soil</a:t>
            </a:r>
            <a:r>
              <a:rPr sz="1950" spc="39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1950" spc="39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1950" spc="39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your</a:t>
            </a:r>
            <a:r>
              <a:rPr sz="1950" spc="39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model.</a:t>
            </a:r>
            <a:r>
              <a:rPr sz="1950" spc="39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Analyze</a:t>
            </a:r>
            <a:r>
              <a:rPr sz="1950" spc="39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soil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nutrient</a:t>
            </a:r>
            <a:r>
              <a:rPr sz="1950" spc="2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levels</a:t>
            </a:r>
            <a:r>
              <a:rPr sz="1950" spc="2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1950" spc="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26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incorporate</a:t>
            </a:r>
            <a:r>
              <a:rPr sz="1950" spc="26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this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information</a:t>
            </a:r>
            <a:r>
              <a:rPr sz="1950" spc="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into</a:t>
            </a:r>
            <a:r>
              <a:rPr sz="1950" spc="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prediction</a:t>
            </a:r>
            <a:r>
              <a:rPr sz="1950" spc="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1950">
              <a:latin typeface="Lucida Sans Unicode" panose="020B0602030504020204"/>
              <a:cs typeface="Lucida Sans Unicode" panose="020B0602030504020204"/>
            </a:endParaRPr>
          </a:p>
          <a:p>
            <a:pPr marL="41275" marR="5080" algn="just">
              <a:lnSpc>
                <a:spcPct val="115000"/>
              </a:lnSpc>
            </a:pP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Factor</a:t>
            </a:r>
            <a:r>
              <a:rPr sz="1950" spc="16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1950" spc="1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information</a:t>
            </a:r>
            <a:r>
              <a:rPr sz="1950" spc="1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6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about</a:t>
            </a:r>
            <a:r>
              <a:rPr sz="1950" spc="17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agricultural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practices.</a:t>
            </a:r>
            <a:r>
              <a:rPr sz="1950" spc="1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Understand</a:t>
            </a:r>
            <a:r>
              <a:rPr sz="1950" spc="1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1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farming</a:t>
            </a:r>
            <a:r>
              <a:rPr sz="1950" spc="1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4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methods </a:t>
            </a:r>
            <a:r>
              <a:rPr sz="1950" spc="5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used</a:t>
            </a:r>
            <a:r>
              <a:rPr sz="1950" spc="3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region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1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incorporate</a:t>
            </a:r>
            <a:r>
              <a:rPr sz="1950" spc="32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950" spc="-2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this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knowledge</a:t>
            </a:r>
            <a:r>
              <a:rPr sz="1950" spc="3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into</a:t>
            </a:r>
            <a:r>
              <a:rPr sz="1950" spc="3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1950" spc="35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model.</a:t>
            </a:r>
            <a:endParaRPr sz="195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3720" y="-635"/>
            <a:ext cx="1624965" cy="10287635"/>
            <a:chOff x="578220" y="1799123"/>
            <a:chExt cx="1371685" cy="10686385"/>
          </a:xfr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grpSpPr>
        <p:sp>
          <p:nvSpPr>
            <p:cNvPr id="3" name="object 3"/>
            <p:cNvSpPr/>
            <p:nvPr/>
          </p:nvSpPr>
          <p:spPr>
            <a:xfrm>
              <a:off x="578220" y="1799123"/>
              <a:ext cx="1371685" cy="10686385"/>
            </a:xfrm>
            <a:custGeom>
              <a:avLst/>
              <a:gdLst/>
              <a:ahLst/>
              <a:cxnLst/>
              <a:rect l="l" t="t" r="r" b="b"/>
              <a:pathLst>
                <a:path w="1183005" h="10287000">
                  <a:moveTo>
                    <a:pt x="118282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182820" y="0"/>
                  </a:lnTo>
                  <a:lnTo>
                    <a:pt x="1182820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7656" y="3027322"/>
              <a:ext cx="1047927" cy="461729"/>
            </a:xfrm>
            <a:custGeom>
              <a:avLst/>
              <a:gdLst/>
              <a:ahLst/>
              <a:cxnLst/>
              <a:rect l="l" t="t" r="r" b="b"/>
              <a:pathLst>
                <a:path w="904239" h="637539">
                  <a:moveTo>
                    <a:pt x="310057" y="633730"/>
                  </a:moveTo>
                  <a:lnTo>
                    <a:pt x="307340" y="632460"/>
                  </a:lnTo>
                  <a:lnTo>
                    <a:pt x="295973" y="629920"/>
                  </a:lnTo>
                  <a:lnTo>
                    <a:pt x="274027" y="622300"/>
                  </a:lnTo>
                  <a:lnTo>
                    <a:pt x="263461" y="617220"/>
                  </a:lnTo>
                  <a:lnTo>
                    <a:pt x="263105" y="617220"/>
                  </a:lnTo>
                  <a:lnTo>
                    <a:pt x="262559" y="615950"/>
                  </a:lnTo>
                  <a:lnTo>
                    <a:pt x="260705" y="607060"/>
                  </a:lnTo>
                  <a:lnTo>
                    <a:pt x="258851" y="598170"/>
                  </a:lnTo>
                  <a:lnTo>
                    <a:pt x="250075" y="579120"/>
                  </a:lnTo>
                  <a:lnTo>
                    <a:pt x="238150" y="562610"/>
                  </a:lnTo>
                  <a:lnTo>
                    <a:pt x="224993" y="549910"/>
                  </a:lnTo>
                  <a:lnTo>
                    <a:pt x="222656" y="547370"/>
                  </a:lnTo>
                  <a:lnTo>
                    <a:pt x="217601" y="548640"/>
                  </a:lnTo>
                  <a:lnTo>
                    <a:pt x="217716" y="549910"/>
                  </a:lnTo>
                  <a:lnTo>
                    <a:pt x="217957" y="552450"/>
                  </a:lnTo>
                  <a:lnTo>
                    <a:pt x="220903" y="567690"/>
                  </a:lnTo>
                  <a:lnTo>
                    <a:pt x="225945" y="581660"/>
                  </a:lnTo>
                  <a:lnTo>
                    <a:pt x="233095" y="595630"/>
                  </a:lnTo>
                  <a:lnTo>
                    <a:pt x="242341" y="607060"/>
                  </a:lnTo>
                  <a:lnTo>
                    <a:pt x="225158" y="596900"/>
                  </a:lnTo>
                  <a:lnTo>
                    <a:pt x="221526" y="594360"/>
                  </a:lnTo>
                  <a:lnTo>
                    <a:pt x="208813" y="585470"/>
                  </a:lnTo>
                  <a:lnTo>
                    <a:pt x="200329" y="577850"/>
                  </a:lnTo>
                  <a:lnTo>
                    <a:pt x="193243" y="571500"/>
                  </a:lnTo>
                  <a:lnTo>
                    <a:pt x="178409" y="557530"/>
                  </a:lnTo>
                  <a:lnTo>
                    <a:pt x="178765" y="557530"/>
                  </a:lnTo>
                  <a:lnTo>
                    <a:pt x="178955" y="556260"/>
                  </a:lnTo>
                  <a:lnTo>
                    <a:pt x="178841" y="552450"/>
                  </a:lnTo>
                  <a:lnTo>
                    <a:pt x="178777" y="549910"/>
                  </a:lnTo>
                  <a:lnTo>
                    <a:pt x="178701" y="547370"/>
                  </a:lnTo>
                  <a:lnTo>
                    <a:pt x="171005" y="506730"/>
                  </a:lnTo>
                  <a:lnTo>
                    <a:pt x="147713" y="473710"/>
                  </a:lnTo>
                  <a:lnTo>
                    <a:pt x="144640" y="474980"/>
                  </a:lnTo>
                  <a:lnTo>
                    <a:pt x="144640" y="477520"/>
                  </a:lnTo>
                  <a:lnTo>
                    <a:pt x="145224" y="492760"/>
                  </a:lnTo>
                  <a:lnTo>
                    <a:pt x="147535" y="506730"/>
                  </a:lnTo>
                  <a:lnTo>
                    <a:pt x="151599" y="521970"/>
                  </a:lnTo>
                  <a:lnTo>
                    <a:pt x="157467" y="534670"/>
                  </a:lnTo>
                  <a:lnTo>
                    <a:pt x="154216" y="530860"/>
                  </a:lnTo>
                  <a:lnTo>
                    <a:pt x="148069" y="523240"/>
                  </a:lnTo>
                  <a:lnTo>
                    <a:pt x="133832" y="502920"/>
                  </a:lnTo>
                  <a:lnTo>
                    <a:pt x="131330" y="499110"/>
                  </a:lnTo>
                  <a:lnTo>
                    <a:pt x="120459" y="482600"/>
                  </a:lnTo>
                  <a:lnTo>
                    <a:pt x="116598" y="476250"/>
                  </a:lnTo>
                  <a:lnTo>
                    <a:pt x="108077" y="462280"/>
                  </a:lnTo>
                  <a:lnTo>
                    <a:pt x="96786" y="440690"/>
                  </a:lnTo>
                  <a:lnTo>
                    <a:pt x="96964" y="439420"/>
                  </a:lnTo>
                  <a:lnTo>
                    <a:pt x="97142" y="439420"/>
                  </a:lnTo>
                  <a:lnTo>
                    <a:pt x="96786" y="438150"/>
                  </a:lnTo>
                  <a:lnTo>
                    <a:pt x="96608" y="436880"/>
                  </a:lnTo>
                  <a:lnTo>
                    <a:pt x="97866" y="436880"/>
                  </a:lnTo>
                  <a:lnTo>
                    <a:pt x="98234" y="435610"/>
                  </a:lnTo>
                  <a:lnTo>
                    <a:pt x="106349" y="417830"/>
                  </a:lnTo>
                  <a:lnTo>
                    <a:pt x="108089" y="414020"/>
                  </a:lnTo>
                  <a:lnTo>
                    <a:pt x="111569" y="388620"/>
                  </a:lnTo>
                  <a:lnTo>
                    <a:pt x="110147" y="363220"/>
                  </a:lnTo>
                  <a:lnTo>
                    <a:pt x="105270" y="340360"/>
                  </a:lnTo>
                  <a:lnTo>
                    <a:pt x="104368" y="336550"/>
                  </a:lnTo>
                  <a:lnTo>
                    <a:pt x="99860" y="336550"/>
                  </a:lnTo>
                  <a:lnTo>
                    <a:pt x="84099" y="377190"/>
                  </a:lnTo>
                  <a:lnTo>
                    <a:pt x="83947" y="388620"/>
                  </a:lnTo>
                  <a:lnTo>
                    <a:pt x="83832" y="397510"/>
                  </a:lnTo>
                  <a:lnTo>
                    <a:pt x="86677" y="417830"/>
                  </a:lnTo>
                  <a:lnTo>
                    <a:pt x="79908" y="401320"/>
                  </a:lnTo>
                  <a:lnTo>
                    <a:pt x="74015" y="383540"/>
                  </a:lnTo>
                  <a:lnTo>
                    <a:pt x="63614" y="340360"/>
                  </a:lnTo>
                  <a:lnTo>
                    <a:pt x="60845" y="317500"/>
                  </a:lnTo>
                  <a:lnTo>
                    <a:pt x="62661" y="317500"/>
                  </a:lnTo>
                  <a:lnTo>
                    <a:pt x="80378" y="302260"/>
                  </a:lnTo>
                  <a:lnTo>
                    <a:pt x="103035" y="259080"/>
                  </a:lnTo>
                  <a:lnTo>
                    <a:pt x="108699" y="232410"/>
                  </a:lnTo>
                  <a:lnTo>
                    <a:pt x="104546" y="229870"/>
                  </a:lnTo>
                  <a:lnTo>
                    <a:pt x="76898" y="261620"/>
                  </a:lnTo>
                  <a:lnTo>
                    <a:pt x="59944" y="294640"/>
                  </a:lnTo>
                  <a:lnTo>
                    <a:pt x="61874" y="266700"/>
                  </a:lnTo>
                  <a:lnTo>
                    <a:pt x="66700" y="240030"/>
                  </a:lnTo>
                  <a:lnTo>
                    <a:pt x="71132" y="223520"/>
                  </a:lnTo>
                  <a:lnTo>
                    <a:pt x="74193" y="212090"/>
                  </a:lnTo>
                  <a:lnTo>
                    <a:pt x="84150" y="186690"/>
                  </a:lnTo>
                  <a:lnTo>
                    <a:pt x="84683" y="186690"/>
                  </a:lnTo>
                  <a:lnTo>
                    <a:pt x="85585" y="187960"/>
                  </a:lnTo>
                  <a:lnTo>
                    <a:pt x="86499" y="187960"/>
                  </a:lnTo>
                  <a:lnTo>
                    <a:pt x="91059" y="186690"/>
                  </a:lnTo>
                  <a:lnTo>
                    <a:pt x="109296" y="181610"/>
                  </a:lnTo>
                  <a:lnTo>
                    <a:pt x="130352" y="168910"/>
                  </a:lnTo>
                  <a:lnTo>
                    <a:pt x="138747" y="161290"/>
                  </a:lnTo>
                  <a:lnTo>
                    <a:pt x="148526" y="152400"/>
                  </a:lnTo>
                  <a:lnTo>
                    <a:pt x="162699" y="133350"/>
                  </a:lnTo>
                  <a:lnTo>
                    <a:pt x="164503" y="130810"/>
                  </a:lnTo>
                  <a:lnTo>
                    <a:pt x="161429" y="127000"/>
                  </a:lnTo>
                  <a:lnTo>
                    <a:pt x="141605" y="134620"/>
                  </a:lnTo>
                  <a:lnTo>
                    <a:pt x="125742" y="142240"/>
                  </a:lnTo>
                  <a:lnTo>
                    <a:pt x="110667" y="151130"/>
                  </a:lnTo>
                  <a:lnTo>
                    <a:pt x="96431" y="161290"/>
                  </a:lnTo>
                  <a:lnTo>
                    <a:pt x="110007" y="137160"/>
                  </a:lnTo>
                  <a:lnTo>
                    <a:pt x="120091" y="121920"/>
                  </a:lnTo>
                  <a:lnTo>
                    <a:pt x="125133" y="114300"/>
                  </a:lnTo>
                  <a:lnTo>
                    <a:pt x="141630" y="91440"/>
                  </a:lnTo>
                  <a:lnTo>
                    <a:pt x="159270" y="69850"/>
                  </a:lnTo>
                  <a:lnTo>
                    <a:pt x="159448" y="69850"/>
                  </a:lnTo>
                  <a:lnTo>
                    <a:pt x="171310" y="64770"/>
                  </a:lnTo>
                  <a:lnTo>
                    <a:pt x="205130" y="44450"/>
                  </a:lnTo>
                  <a:lnTo>
                    <a:pt x="218643" y="25400"/>
                  </a:lnTo>
                  <a:lnTo>
                    <a:pt x="222859" y="16510"/>
                  </a:lnTo>
                  <a:lnTo>
                    <a:pt x="227164" y="6350"/>
                  </a:lnTo>
                  <a:lnTo>
                    <a:pt x="228968" y="1270"/>
                  </a:lnTo>
                  <a:lnTo>
                    <a:pt x="223558" y="0"/>
                  </a:lnTo>
                  <a:lnTo>
                    <a:pt x="220306" y="1270"/>
                  </a:lnTo>
                  <a:lnTo>
                    <a:pt x="219214" y="1270"/>
                  </a:lnTo>
                  <a:lnTo>
                    <a:pt x="209105" y="2540"/>
                  </a:lnTo>
                  <a:lnTo>
                    <a:pt x="199644" y="6350"/>
                  </a:lnTo>
                  <a:lnTo>
                    <a:pt x="190906" y="11430"/>
                  </a:lnTo>
                  <a:lnTo>
                    <a:pt x="187439" y="14198"/>
                  </a:lnTo>
                  <a:lnTo>
                    <a:pt x="187439" y="25400"/>
                  </a:lnTo>
                  <a:lnTo>
                    <a:pt x="186893" y="26670"/>
                  </a:lnTo>
                  <a:lnTo>
                    <a:pt x="186537" y="27940"/>
                  </a:lnTo>
                  <a:lnTo>
                    <a:pt x="185991" y="29210"/>
                  </a:lnTo>
                  <a:lnTo>
                    <a:pt x="184023" y="30200"/>
                  </a:lnTo>
                  <a:lnTo>
                    <a:pt x="187439" y="25400"/>
                  </a:lnTo>
                  <a:lnTo>
                    <a:pt x="187439" y="14198"/>
                  </a:lnTo>
                  <a:lnTo>
                    <a:pt x="182918" y="17780"/>
                  </a:lnTo>
                  <a:lnTo>
                    <a:pt x="175615" y="26670"/>
                  </a:lnTo>
                  <a:lnTo>
                    <a:pt x="169646" y="36830"/>
                  </a:lnTo>
                  <a:lnTo>
                    <a:pt x="164236" y="45720"/>
                  </a:lnTo>
                  <a:lnTo>
                    <a:pt x="158546" y="55880"/>
                  </a:lnTo>
                  <a:lnTo>
                    <a:pt x="144907" y="71120"/>
                  </a:lnTo>
                  <a:lnTo>
                    <a:pt x="131927" y="87630"/>
                  </a:lnTo>
                  <a:lnTo>
                    <a:pt x="119672" y="104140"/>
                  </a:lnTo>
                  <a:lnTo>
                    <a:pt x="108165" y="121920"/>
                  </a:lnTo>
                  <a:lnTo>
                    <a:pt x="111404" y="96520"/>
                  </a:lnTo>
                  <a:lnTo>
                    <a:pt x="113665" y="71120"/>
                  </a:lnTo>
                  <a:lnTo>
                    <a:pt x="113588" y="58420"/>
                  </a:lnTo>
                  <a:lnTo>
                    <a:pt x="113499" y="45720"/>
                  </a:lnTo>
                  <a:lnTo>
                    <a:pt x="109423" y="20320"/>
                  </a:lnTo>
                  <a:lnTo>
                    <a:pt x="108343" y="16510"/>
                  </a:lnTo>
                  <a:lnTo>
                    <a:pt x="103466" y="16510"/>
                  </a:lnTo>
                  <a:lnTo>
                    <a:pt x="101485" y="19050"/>
                  </a:lnTo>
                  <a:lnTo>
                    <a:pt x="87464" y="46990"/>
                  </a:lnTo>
                  <a:lnTo>
                    <a:pt x="82130" y="77470"/>
                  </a:lnTo>
                  <a:lnTo>
                    <a:pt x="86118" y="107950"/>
                  </a:lnTo>
                  <a:lnTo>
                    <a:pt x="100037" y="135890"/>
                  </a:lnTo>
                  <a:lnTo>
                    <a:pt x="88646" y="156210"/>
                  </a:lnTo>
                  <a:lnTo>
                    <a:pt x="78638" y="177800"/>
                  </a:lnTo>
                  <a:lnTo>
                    <a:pt x="70116" y="200660"/>
                  </a:lnTo>
                  <a:lnTo>
                    <a:pt x="63195" y="223520"/>
                  </a:lnTo>
                  <a:lnTo>
                    <a:pt x="62585" y="213360"/>
                  </a:lnTo>
                  <a:lnTo>
                    <a:pt x="62496" y="212090"/>
                  </a:lnTo>
                  <a:lnTo>
                    <a:pt x="61849" y="203200"/>
                  </a:lnTo>
                  <a:lnTo>
                    <a:pt x="61722" y="201930"/>
                  </a:lnTo>
                  <a:lnTo>
                    <a:pt x="61595" y="200660"/>
                  </a:lnTo>
                  <a:lnTo>
                    <a:pt x="59944" y="184150"/>
                  </a:lnTo>
                  <a:lnTo>
                    <a:pt x="59829" y="181610"/>
                  </a:lnTo>
                  <a:lnTo>
                    <a:pt x="59588" y="176530"/>
                  </a:lnTo>
                  <a:lnTo>
                    <a:pt x="50012" y="151130"/>
                  </a:lnTo>
                  <a:lnTo>
                    <a:pt x="48387" y="152400"/>
                  </a:lnTo>
                  <a:lnTo>
                    <a:pt x="34480" y="172720"/>
                  </a:lnTo>
                  <a:lnTo>
                    <a:pt x="32969" y="201930"/>
                  </a:lnTo>
                  <a:lnTo>
                    <a:pt x="41249" y="229870"/>
                  </a:lnTo>
                  <a:lnTo>
                    <a:pt x="56692" y="248920"/>
                  </a:lnTo>
                  <a:lnTo>
                    <a:pt x="57416" y="248920"/>
                  </a:lnTo>
                  <a:lnTo>
                    <a:pt x="54825" y="266700"/>
                  </a:lnTo>
                  <a:lnTo>
                    <a:pt x="53314" y="284480"/>
                  </a:lnTo>
                  <a:lnTo>
                    <a:pt x="52946" y="302260"/>
                  </a:lnTo>
                  <a:lnTo>
                    <a:pt x="53682" y="317500"/>
                  </a:lnTo>
                  <a:lnTo>
                    <a:pt x="53809" y="321310"/>
                  </a:lnTo>
                  <a:lnTo>
                    <a:pt x="53987" y="321310"/>
                  </a:lnTo>
                  <a:lnTo>
                    <a:pt x="54597" y="327660"/>
                  </a:lnTo>
                  <a:lnTo>
                    <a:pt x="55372" y="334010"/>
                  </a:lnTo>
                  <a:lnTo>
                    <a:pt x="56299" y="340360"/>
                  </a:lnTo>
                  <a:lnTo>
                    <a:pt x="57416" y="346710"/>
                  </a:lnTo>
                  <a:lnTo>
                    <a:pt x="58508" y="353060"/>
                  </a:lnTo>
                  <a:lnTo>
                    <a:pt x="61391" y="364490"/>
                  </a:lnTo>
                  <a:lnTo>
                    <a:pt x="56248" y="355600"/>
                  </a:lnTo>
                  <a:lnTo>
                    <a:pt x="50698" y="347980"/>
                  </a:lnTo>
                  <a:lnTo>
                    <a:pt x="24447" y="317500"/>
                  </a:lnTo>
                  <a:lnTo>
                    <a:pt x="2527" y="307340"/>
                  </a:lnTo>
                  <a:lnTo>
                    <a:pt x="0" y="311150"/>
                  </a:lnTo>
                  <a:lnTo>
                    <a:pt x="22885" y="358140"/>
                  </a:lnTo>
                  <a:lnTo>
                    <a:pt x="64465" y="383540"/>
                  </a:lnTo>
                  <a:lnTo>
                    <a:pt x="66624" y="383540"/>
                  </a:lnTo>
                  <a:lnTo>
                    <a:pt x="74904" y="407670"/>
                  </a:lnTo>
                  <a:lnTo>
                    <a:pt x="84709" y="430530"/>
                  </a:lnTo>
                  <a:lnTo>
                    <a:pt x="95910" y="453390"/>
                  </a:lnTo>
                  <a:lnTo>
                    <a:pt x="108343" y="476250"/>
                  </a:lnTo>
                  <a:lnTo>
                    <a:pt x="102997" y="472440"/>
                  </a:lnTo>
                  <a:lnTo>
                    <a:pt x="97485" y="467360"/>
                  </a:lnTo>
                  <a:lnTo>
                    <a:pt x="91808" y="464820"/>
                  </a:lnTo>
                  <a:lnTo>
                    <a:pt x="85953" y="461010"/>
                  </a:lnTo>
                  <a:lnTo>
                    <a:pt x="77254" y="455930"/>
                  </a:lnTo>
                  <a:lnTo>
                    <a:pt x="67576" y="452120"/>
                  </a:lnTo>
                  <a:lnTo>
                    <a:pt x="57556" y="448310"/>
                  </a:lnTo>
                  <a:lnTo>
                    <a:pt x="47853" y="449580"/>
                  </a:lnTo>
                  <a:lnTo>
                    <a:pt x="45681" y="450850"/>
                  </a:lnTo>
                  <a:lnTo>
                    <a:pt x="44056" y="452120"/>
                  </a:lnTo>
                  <a:lnTo>
                    <a:pt x="44780" y="454660"/>
                  </a:lnTo>
                  <a:lnTo>
                    <a:pt x="56718" y="477520"/>
                  </a:lnTo>
                  <a:lnTo>
                    <a:pt x="75133" y="492760"/>
                  </a:lnTo>
                  <a:lnTo>
                    <a:pt x="97929" y="501650"/>
                  </a:lnTo>
                  <a:lnTo>
                    <a:pt x="122974" y="499110"/>
                  </a:lnTo>
                  <a:lnTo>
                    <a:pt x="123151" y="499110"/>
                  </a:lnTo>
                  <a:lnTo>
                    <a:pt x="128803" y="508000"/>
                  </a:lnTo>
                  <a:lnTo>
                    <a:pt x="134620" y="515620"/>
                  </a:lnTo>
                  <a:lnTo>
                    <a:pt x="140576" y="524510"/>
                  </a:lnTo>
                  <a:lnTo>
                    <a:pt x="146621" y="532130"/>
                  </a:lnTo>
                  <a:lnTo>
                    <a:pt x="156540" y="543560"/>
                  </a:lnTo>
                  <a:lnTo>
                    <a:pt x="167055" y="556260"/>
                  </a:lnTo>
                  <a:lnTo>
                    <a:pt x="178142" y="567690"/>
                  </a:lnTo>
                  <a:lnTo>
                    <a:pt x="189788" y="577850"/>
                  </a:lnTo>
                  <a:lnTo>
                    <a:pt x="174078" y="572770"/>
                  </a:lnTo>
                  <a:lnTo>
                    <a:pt x="157353" y="568960"/>
                  </a:lnTo>
                  <a:lnTo>
                    <a:pt x="140449" y="567690"/>
                  </a:lnTo>
                  <a:lnTo>
                    <a:pt x="124231" y="567690"/>
                  </a:lnTo>
                  <a:lnTo>
                    <a:pt x="120802" y="568960"/>
                  </a:lnTo>
                  <a:lnTo>
                    <a:pt x="118630" y="572770"/>
                  </a:lnTo>
                  <a:lnTo>
                    <a:pt x="121348" y="575310"/>
                  </a:lnTo>
                  <a:lnTo>
                    <a:pt x="140233" y="589280"/>
                  </a:lnTo>
                  <a:lnTo>
                    <a:pt x="162026" y="598170"/>
                  </a:lnTo>
                  <a:lnTo>
                    <a:pt x="185242" y="599440"/>
                  </a:lnTo>
                  <a:lnTo>
                    <a:pt x="208381" y="594360"/>
                  </a:lnTo>
                  <a:lnTo>
                    <a:pt x="209105" y="594360"/>
                  </a:lnTo>
                  <a:lnTo>
                    <a:pt x="231381" y="609600"/>
                  </a:lnTo>
                  <a:lnTo>
                    <a:pt x="255092" y="622300"/>
                  </a:lnTo>
                  <a:lnTo>
                    <a:pt x="280187" y="631190"/>
                  </a:lnTo>
                  <a:lnTo>
                    <a:pt x="306616" y="636270"/>
                  </a:lnTo>
                  <a:lnTo>
                    <a:pt x="308787" y="637540"/>
                  </a:lnTo>
                  <a:lnTo>
                    <a:pt x="310057" y="633730"/>
                  </a:lnTo>
                  <a:close/>
                </a:path>
                <a:path w="904239" h="637539">
                  <a:moveTo>
                    <a:pt x="903986" y="311150"/>
                  </a:moveTo>
                  <a:lnTo>
                    <a:pt x="901280" y="308610"/>
                  </a:lnTo>
                  <a:lnTo>
                    <a:pt x="898029" y="308610"/>
                  </a:lnTo>
                  <a:lnTo>
                    <a:pt x="864616" y="332740"/>
                  </a:lnTo>
                  <a:lnTo>
                    <a:pt x="847547" y="356870"/>
                  </a:lnTo>
                  <a:lnTo>
                    <a:pt x="842403" y="364490"/>
                  </a:lnTo>
                  <a:lnTo>
                    <a:pt x="843851" y="358140"/>
                  </a:lnTo>
                  <a:lnTo>
                    <a:pt x="845121" y="353060"/>
                  </a:lnTo>
                  <a:lnTo>
                    <a:pt x="846378" y="346710"/>
                  </a:lnTo>
                  <a:lnTo>
                    <a:pt x="847496" y="340360"/>
                  </a:lnTo>
                  <a:lnTo>
                    <a:pt x="848436" y="334010"/>
                  </a:lnTo>
                  <a:lnTo>
                    <a:pt x="849198" y="327660"/>
                  </a:lnTo>
                  <a:lnTo>
                    <a:pt x="849807" y="321310"/>
                  </a:lnTo>
                  <a:lnTo>
                    <a:pt x="849985" y="321310"/>
                  </a:lnTo>
                  <a:lnTo>
                    <a:pt x="850112" y="317500"/>
                  </a:lnTo>
                  <a:lnTo>
                    <a:pt x="850239" y="314960"/>
                  </a:lnTo>
                  <a:lnTo>
                    <a:pt x="850353" y="312420"/>
                  </a:lnTo>
                  <a:lnTo>
                    <a:pt x="850417" y="311150"/>
                  </a:lnTo>
                  <a:lnTo>
                    <a:pt x="850544" y="308610"/>
                  </a:lnTo>
                  <a:lnTo>
                    <a:pt x="850849" y="302260"/>
                  </a:lnTo>
                  <a:lnTo>
                    <a:pt x="850696" y="294640"/>
                  </a:lnTo>
                  <a:lnTo>
                    <a:pt x="850493" y="284480"/>
                  </a:lnTo>
                  <a:lnTo>
                    <a:pt x="848969" y="266700"/>
                  </a:lnTo>
                  <a:lnTo>
                    <a:pt x="846378" y="250190"/>
                  </a:lnTo>
                  <a:lnTo>
                    <a:pt x="846556" y="250190"/>
                  </a:lnTo>
                  <a:lnTo>
                    <a:pt x="846747" y="248920"/>
                  </a:lnTo>
                  <a:lnTo>
                    <a:pt x="847102" y="248920"/>
                  </a:lnTo>
                  <a:lnTo>
                    <a:pt x="862545" y="229870"/>
                  </a:lnTo>
                  <a:lnTo>
                    <a:pt x="864425" y="223520"/>
                  </a:lnTo>
                  <a:lnTo>
                    <a:pt x="870826" y="201930"/>
                  </a:lnTo>
                  <a:lnTo>
                    <a:pt x="870762" y="200660"/>
                  </a:lnTo>
                  <a:lnTo>
                    <a:pt x="869327" y="172720"/>
                  </a:lnTo>
                  <a:lnTo>
                    <a:pt x="855408" y="152400"/>
                  </a:lnTo>
                  <a:lnTo>
                    <a:pt x="853782" y="151130"/>
                  </a:lnTo>
                  <a:lnTo>
                    <a:pt x="851801" y="152400"/>
                  </a:lnTo>
                  <a:lnTo>
                    <a:pt x="850353" y="153670"/>
                  </a:lnTo>
                  <a:lnTo>
                    <a:pt x="846340" y="160020"/>
                  </a:lnTo>
                  <a:lnTo>
                    <a:pt x="844664" y="168910"/>
                  </a:lnTo>
                  <a:lnTo>
                    <a:pt x="843851" y="185420"/>
                  </a:lnTo>
                  <a:lnTo>
                    <a:pt x="842835" y="194310"/>
                  </a:lnTo>
                  <a:lnTo>
                    <a:pt x="841209" y="213360"/>
                  </a:lnTo>
                  <a:lnTo>
                    <a:pt x="840600" y="223520"/>
                  </a:lnTo>
                  <a:lnTo>
                    <a:pt x="833653" y="200660"/>
                  </a:lnTo>
                  <a:lnTo>
                    <a:pt x="828116" y="186690"/>
                  </a:lnTo>
                  <a:lnTo>
                    <a:pt x="825093" y="179070"/>
                  </a:lnTo>
                  <a:lnTo>
                    <a:pt x="817308" y="161290"/>
                  </a:lnTo>
                  <a:lnTo>
                    <a:pt x="815086" y="156210"/>
                  </a:lnTo>
                  <a:lnTo>
                    <a:pt x="803757" y="135890"/>
                  </a:lnTo>
                  <a:lnTo>
                    <a:pt x="810717" y="121920"/>
                  </a:lnTo>
                  <a:lnTo>
                    <a:pt x="817676" y="107950"/>
                  </a:lnTo>
                  <a:lnTo>
                    <a:pt x="821664" y="77470"/>
                  </a:lnTo>
                  <a:lnTo>
                    <a:pt x="816330" y="46990"/>
                  </a:lnTo>
                  <a:lnTo>
                    <a:pt x="802322" y="19050"/>
                  </a:lnTo>
                  <a:lnTo>
                    <a:pt x="800328" y="16510"/>
                  </a:lnTo>
                  <a:lnTo>
                    <a:pt x="795274" y="16510"/>
                  </a:lnTo>
                  <a:lnTo>
                    <a:pt x="794372" y="20320"/>
                  </a:lnTo>
                  <a:lnTo>
                    <a:pt x="790308" y="45720"/>
                  </a:lnTo>
                  <a:lnTo>
                    <a:pt x="790219" y="58420"/>
                  </a:lnTo>
                  <a:lnTo>
                    <a:pt x="790130" y="71120"/>
                  </a:lnTo>
                  <a:lnTo>
                    <a:pt x="792391" y="96520"/>
                  </a:lnTo>
                  <a:lnTo>
                    <a:pt x="795642" y="121920"/>
                  </a:lnTo>
                  <a:lnTo>
                    <a:pt x="784136" y="104140"/>
                  </a:lnTo>
                  <a:lnTo>
                    <a:pt x="771842" y="87630"/>
                  </a:lnTo>
                  <a:lnTo>
                    <a:pt x="758812" y="71120"/>
                  </a:lnTo>
                  <a:lnTo>
                    <a:pt x="745070" y="55880"/>
                  </a:lnTo>
                  <a:lnTo>
                    <a:pt x="739482" y="45720"/>
                  </a:lnTo>
                  <a:lnTo>
                    <a:pt x="734098" y="36830"/>
                  </a:lnTo>
                  <a:lnTo>
                    <a:pt x="731100" y="31750"/>
                  </a:lnTo>
                  <a:lnTo>
                    <a:pt x="728116" y="26670"/>
                  </a:lnTo>
                  <a:lnTo>
                    <a:pt x="727049" y="25400"/>
                  </a:lnTo>
                  <a:lnTo>
                    <a:pt x="721055" y="18211"/>
                  </a:lnTo>
                  <a:lnTo>
                    <a:pt x="721055" y="31750"/>
                  </a:lnTo>
                  <a:lnTo>
                    <a:pt x="718527" y="30480"/>
                  </a:lnTo>
                  <a:lnTo>
                    <a:pt x="717257" y="29210"/>
                  </a:lnTo>
                  <a:lnTo>
                    <a:pt x="716724" y="27940"/>
                  </a:lnTo>
                  <a:lnTo>
                    <a:pt x="716356" y="26670"/>
                  </a:lnTo>
                  <a:lnTo>
                    <a:pt x="715822" y="25400"/>
                  </a:lnTo>
                  <a:lnTo>
                    <a:pt x="719429" y="30480"/>
                  </a:lnTo>
                  <a:lnTo>
                    <a:pt x="721055" y="31750"/>
                  </a:lnTo>
                  <a:lnTo>
                    <a:pt x="721055" y="18211"/>
                  </a:lnTo>
                  <a:lnTo>
                    <a:pt x="684403" y="1270"/>
                  </a:lnTo>
                  <a:lnTo>
                    <a:pt x="683310" y="1270"/>
                  </a:lnTo>
                  <a:lnTo>
                    <a:pt x="680059" y="0"/>
                  </a:lnTo>
                  <a:lnTo>
                    <a:pt x="674827" y="1270"/>
                  </a:lnTo>
                  <a:lnTo>
                    <a:pt x="676452" y="6350"/>
                  </a:lnTo>
                  <a:lnTo>
                    <a:pt x="680758" y="16510"/>
                  </a:lnTo>
                  <a:lnTo>
                    <a:pt x="708723" y="52070"/>
                  </a:lnTo>
                  <a:lnTo>
                    <a:pt x="744169" y="69850"/>
                  </a:lnTo>
                  <a:lnTo>
                    <a:pt x="744347" y="69850"/>
                  </a:lnTo>
                  <a:lnTo>
                    <a:pt x="761987" y="91440"/>
                  </a:lnTo>
                  <a:lnTo>
                    <a:pt x="778484" y="114300"/>
                  </a:lnTo>
                  <a:lnTo>
                    <a:pt x="793610" y="137160"/>
                  </a:lnTo>
                  <a:lnTo>
                    <a:pt x="807199" y="161290"/>
                  </a:lnTo>
                  <a:lnTo>
                    <a:pt x="792949" y="151130"/>
                  </a:lnTo>
                  <a:lnTo>
                    <a:pt x="777875" y="142240"/>
                  </a:lnTo>
                  <a:lnTo>
                    <a:pt x="762012" y="134620"/>
                  </a:lnTo>
                  <a:lnTo>
                    <a:pt x="745439" y="128270"/>
                  </a:lnTo>
                  <a:lnTo>
                    <a:pt x="741997" y="127000"/>
                  </a:lnTo>
                  <a:lnTo>
                    <a:pt x="739114" y="130810"/>
                  </a:lnTo>
                  <a:lnTo>
                    <a:pt x="773201" y="168910"/>
                  </a:lnTo>
                  <a:lnTo>
                    <a:pt x="817130" y="187960"/>
                  </a:lnTo>
                  <a:lnTo>
                    <a:pt x="818032" y="187960"/>
                  </a:lnTo>
                  <a:lnTo>
                    <a:pt x="818756" y="186690"/>
                  </a:lnTo>
                  <a:lnTo>
                    <a:pt x="819467" y="186690"/>
                  </a:lnTo>
                  <a:lnTo>
                    <a:pt x="829348" y="212090"/>
                  </a:lnTo>
                  <a:lnTo>
                    <a:pt x="836853" y="240030"/>
                  </a:lnTo>
                  <a:lnTo>
                    <a:pt x="841717" y="266700"/>
                  </a:lnTo>
                  <a:lnTo>
                    <a:pt x="843673" y="294640"/>
                  </a:lnTo>
                  <a:lnTo>
                    <a:pt x="836218" y="278130"/>
                  </a:lnTo>
                  <a:lnTo>
                    <a:pt x="826719" y="261620"/>
                  </a:lnTo>
                  <a:lnTo>
                    <a:pt x="815352" y="246380"/>
                  </a:lnTo>
                  <a:lnTo>
                    <a:pt x="802322" y="232410"/>
                  </a:lnTo>
                  <a:lnTo>
                    <a:pt x="799071" y="229870"/>
                  </a:lnTo>
                  <a:lnTo>
                    <a:pt x="794918" y="232410"/>
                  </a:lnTo>
                  <a:lnTo>
                    <a:pt x="809815" y="281940"/>
                  </a:lnTo>
                  <a:lnTo>
                    <a:pt x="840968" y="317500"/>
                  </a:lnTo>
                  <a:lnTo>
                    <a:pt x="842772" y="317500"/>
                  </a:lnTo>
                  <a:lnTo>
                    <a:pt x="842657" y="318770"/>
                  </a:lnTo>
                  <a:lnTo>
                    <a:pt x="842543" y="320040"/>
                  </a:lnTo>
                  <a:lnTo>
                    <a:pt x="842429" y="321310"/>
                  </a:lnTo>
                  <a:lnTo>
                    <a:pt x="842098" y="325120"/>
                  </a:lnTo>
                  <a:lnTo>
                    <a:pt x="834491" y="365760"/>
                  </a:lnTo>
                  <a:lnTo>
                    <a:pt x="816940" y="417830"/>
                  </a:lnTo>
                  <a:lnTo>
                    <a:pt x="819785" y="397510"/>
                  </a:lnTo>
                  <a:lnTo>
                    <a:pt x="819670" y="388620"/>
                  </a:lnTo>
                  <a:lnTo>
                    <a:pt x="819619" y="384810"/>
                  </a:lnTo>
                  <a:lnTo>
                    <a:pt x="819518" y="377190"/>
                  </a:lnTo>
                  <a:lnTo>
                    <a:pt x="815111" y="358140"/>
                  </a:lnTo>
                  <a:lnTo>
                    <a:pt x="805573" y="339090"/>
                  </a:lnTo>
                  <a:lnTo>
                    <a:pt x="803757" y="336550"/>
                  </a:lnTo>
                  <a:lnTo>
                    <a:pt x="799249" y="336550"/>
                  </a:lnTo>
                  <a:lnTo>
                    <a:pt x="798347" y="340360"/>
                  </a:lnTo>
                  <a:lnTo>
                    <a:pt x="793483" y="363220"/>
                  </a:lnTo>
                  <a:lnTo>
                    <a:pt x="793407" y="364490"/>
                  </a:lnTo>
                  <a:lnTo>
                    <a:pt x="793330" y="365760"/>
                  </a:lnTo>
                  <a:lnTo>
                    <a:pt x="792048" y="388620"/>
                  </a:lnTo>
                  <a:lnTo>
                    <a:pt x="795528" y="414020"/>
                  </a:lnTo>
                  <a:lnTo>
                    <a:pt x="805383" y="435610"/>
                  </a:lnTo>
                  <a:lnTo>
                    <a:pt x="805929" y="436880"/>
                  </a:lnTo>
                  <a:lnTo>
                    <a:pt x="807008" y="436880"/>
                  </a:lnTo>
                  <a:lnTo>
                    <a:pt x="806831" y="438150"/>
                  </a:lnTo>
                  <a:lnTo>
                    <a:pt x="806475" y="439420"/>
                  </a:lnTo>
                  <a:lnTo>
                    <a:pt x="806653" y="439420"/>
                  </a:lnTo>
                  <a:lnTo>
                    <a:pt x="783082" y="482600"/>
                  </a:lnTo>
                  <a:lnTo>
                    <a:pt x="755548" y="523240"/>
                  </a:lnTo>
                  <a:lnTo>
                    <a:pt x="746163" y="534670"/>
                  </a:lnTo>
                  <a:lnTo>
                    <a:pt x="751916" y="521970"/>
                  </a:lnTo>
                  <a:lnTo>
                    <a:pt x="755954" y="506730"/>
                  </a:lnTo>
                  <a:lnTo>
                    <a:pt x="758291" y="492760"/>
                  </a:lnTo>
                  <a:lnTo>
                    <a:pt x="758977" y="477520"/>
                  </a:lnTo>
                  <a:lnTo>
                    <a:pt x="758977" y="474980"/>
                  </a:lnTo>
                  <a:lnTo>
                    <a:pt x="755904" y="473710"/>
                  </a:lnTo>
                  <a:lnTo>
                    <a:pt x="753376" y="474980"/>
                  </a:lnTo>
                  <a:lnTo>
                    <a:pt x="728903" y="519430"/>
                  </a:lnTo>
                  <a:lnTo>
                    <a:pt x="724852" y="557530"/>
                  </a:lnTo>
                  <a:lnTo>
                    <a:pt x="725208" y="557530"/>
                  </a:lnTo>
                  <a:lnTo>
                    <a:pt x="710450" y="571500"/>
                  </a:lnTo>
                  <a:lnTo>
                    <a:pt x="694867" y="585470"/>
                  </a:lnTo>
                  <a:lnTo>
                    <a:pt x="678484" y="596900"/>
                  </a:lnTo>
                  <a:lnTo>
                    <a:pt x="661289" y="607060"/>
                  </a:lnTo>
                  <a:lnTo>
                    <a:pt x="670547" y="595630"/>
                  </a:lnTo>
                  <a:lnTo>
                    <a:pt x="677735" y="581660"/>
                  </a:lnTo>
                  <a:lnTo>
                    <a:pt x="682790" y="567690"/>
                  </a:lnTo>
                  <a:lnTo>
                    <a:pt x="685660" y="552450"/>
                  </a:lnTo>
                  <a:lnTo>
                    <a:pt x="686206" y="548640"/>
                  </a:lnTo>
                  <a:lnTo>
                    <a:pt x="680961" y="547370"/>
                  </a:lnTo>
                  <a:lnTo>
                    <a:pt x="678624" y="549910"/>
                  </a:lnTo>
                  <a:lnTo>
                    <a:pt x="665467" y="562610"/>
                  </a:lnTo>
                  <a:lnTo>
                    <a:pt x="653542" y="579120"/>
                  </a:lnTo>
                  <a:lnTo>
                    <a:pt x="644766" y="598170"/>
                  </a:lnTo>
                  <a:lnTo>
                    <a:pt x="641057" y="615950"/>
                  </a:lnTo>
                  <a:lnTo>
                    <a:pt x="640511" y="617220"/>
                  </a:lnTo>
                  <a:lnTo>
                    <a:pt x="640156" y="617220"/>
                  </a:lnTo>
                  <a:lnTo>
                    <a:pt x="629589" y="622300"/>
                  </a:lnTo>
                  <a:lnTo>
                    <a:pt x="607656" y="629920"/>
                  </a:lnTo>
                  <a:lnTo>
                    <a:pt x="596277" y="632460"/>
                  </a:lnTo>
                  <a:lnTo>
                    <a:pt x="593204" y="633730"/>
                  </a:lnTo>
                  <a:lnTo>
                    <a:pt x="594474" y="637540"/>
                  </a:lnTo>
                  <a:lnTo>
                    <a:pt x="597179" y="637540"/>
                  </a:lnTo>
                  <a:lnTo>
                    <a:pt x="623608" y="631190"/>
                  </a:lnTo>
                  <a:lnTo>
                    <a:pt x="648716" y="622300"/>
                  </a:lnTo>
                  <a:lnTo>
                    <a:pt x="672426" y="609600"/>
                  </a:lnTo>
                  <a:lnTo>
                    <a:pt x="676135" y="607060"/>
                  </a:lnTo>
                  <a:lnTo>
                    <a:pt x="694690" y="594360"/>
                  </a:lnTo>
                  <a:lnTo>
                    <a:pt x="695236" y="594360"/>
                  </a:lnTo>
                  <a:lnTo>
                    <a:pt x="695413" y="595630"/>
                  </a:lnTo>
                  <a:lnTo>
                    <a:pt x="718566" y="600710"/>
                  </a:lnTo>
                  <a:lnTo>
                    <a:pt x="741781" y="598170"/>
                  </a:lnTo>
                  <a:lnTo>
                    <a:pt x="751116" y="594360"/>
                  </a:lnTo>
                  <a:lnTo>
                    <a:pt x="763574" y="589280"/>
                  </a:lnTo>
                  <a:lnTo>
                    <a:pt x="777303" y="579120"/>
                  </a:lnTo>
                  <a:lnTo>
                    <a:pt x="782459" y="575310"/>
                  </a:lnTo>
                  <a:lnTo>
                    <a:pt x="785164" y="572770"/>
                  </a:lnTo>
                  <a:lnTo>
                    <a:pt x="782993" y="568960"/>
                  </a:lnTo>
                  <a:lnTo>
                    <a:pt x="779564" y="568960"/>
                  </a:lnTo>
                  <a:lnTo>
                    <a:pt x="763435" y="567690"/>
                  </a:lnTo>
                  <a:lnTo>
                    <a:pt x="746518" y="568960"/>
                  </a:lnTo>
                  <a:lnTo>
                    <a:pt x="729742" y="572770"/>
                  </a:lnTo>
                  <a:lnTo>
                    <a:pt x="714019" y="579120"/>
                  </a:lnTo>
                  <a:lnTo>
                    <a:pt x="725652" y="567690"/>
                  </a:lnTo>
                  <a:lnTo>
                    <a:pt x="736739" y="556260"/>
                  </a:lnTo>
                  <a:lnTo>
                    <a:pt x="747255" y="544830"/>
                  </a:lnTo>
                  <a:lnTo>
                    <a:pt x="755192" y="534670"/>
                  </a:lnTo>
                  <a:lnTo>
                    <a:pt x="757174" y="532130"/>
                  </a:lnTo>
                  <a:lnTo>
                    <a:pt x="763206" y="524510"/>
                  </a:lnTo>
                  <a:lnTo>
                    <a:pt x="769112" y="516890"/>
                  </a:lnTo>
                  <a:lnTo>
                    <a:pt x="774928" y="508000"/>
                  </a:lnTo>
                  <a:lnTo>
                    <a:pt x="780643" y="500380"/>
                  </a:lnTo>
                  <a:lnTo>
                    <a:pt x="805865" y="501650"/>
                  </a:lnTo>
                  <a:lnTo>
                    <a:pt x="809129" y="500380"/>
                  </a:lnTo>
                  <a:lnTo>
                    <a:pt x="828662" y="492760"/>
                  </a:lnTo>
                  <a:lnTo>
                    <a:pt x="847077" y="477520"/>
                  </a:lnTo>
                  <a:lnTo>
                    <a:pt x="847750" y="476250"/>
                  </a:lnTo>
                  <a:lnTo>
                    <a:pt x="859015" y="454660"/>
                  </a:lnTo>
                  <a:lnTo>
                    <a:pt x="859739" y="453390"/>
                  </a:lnTo>
                  <a:lnTo>
                    <a:pt x="858113" y="450850"/>
                  </a:lnTo>
                  <a:lnTo>
                    <a:pt x="855954" y="449580"/>
                  </a:lnTo>
                  <a:lnTo>
                    <a:pt x="846239" y="449580"/>
                  </a:lnTo>
                  <a:lnTo>
                    <a:pt x="806310" y="468630"/>
                  </a:lnTo>
                  <a:lnTo>
                    <a:pt x="795451" y="476250"/>
                  </a:lnTo>
                  <a:lnTo>
                    <a:pt x="807885" y="454660"/>
                  </a:lnTo>
                  <a:lnTo>
                    <a:pt x="819086" y="430530"/>
                  </a:lnTo>
                  <a:lnTo>
                    <a:pt x="824534" y="417830"/>
                  </a:lnTo>
                  <a:lnTo>
                    <a:pt x="828903" y="407670"/>
                  </a:lnTo>
                  <a:lnTo>
                    <a:pt x="837171" y="383540"/>
                  </a:lnTo>
                  <a:lnTo>
                    <a:pt x="837717" y="383540"/>
                  </a:lnTo>
                  <a:lnTo>
                    <a:pt x="838428" y="384810"/>
                  </a:lnTo>
                  <a:lnTo>
                    <a:pt x="839343" y="383540"/>
                  </a:lnTo>
                  <a:lnTo>
                    <a:pt x="862076" y="373380"/>
                  </a:lnTo>
                  <a:lnTo>
                    <a:pt x="873061" y="364490"/>
                  </a:lnTo>
                  <a:lnTo>
                    <a:pt x="880910" y="358140"/>
                  </a:lnTo>
                  <a:lnTo>
                    <a:pt x="894956" y="337820"/>
                  </a:lnTo>
                  <a:lnTo>
                    <a:pt x="903262" y="314960"/>
                  </a:lnTo>
                  <a:lnTo>
                    <a:pt x="903986" y="311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0600" y="1064895"/>
            <a:ext cx="8923655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38910" algn="l">
              <a:lnSpc>
                <a:spcPct val="100000"/>
              </a:lnSpc>
              <a:spcBef>
                <a:spcPts val="95"/>
              </a:spcBef>
            </a:pPr>
            <a:r>
              <a:rPr spc="49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ASSUMPTIONS</a:t>
            </a:r>
            <a:endParaRPr spc="490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4484" y="1681212"/>
            <a:ext cx="14805025" cy="57150"/>
          </a:xfrm>
          <a:custGeom>
            <a:avLst/>
            <a:gdLst/>
            <a:ahLst/>
            <a:cxnLst/>
            <a:rect l="l" t="t" r="r" b="b"/>
            <a:pathLst>
              <a:path w="14805025" h="57150">
                <a:moveTo>
                  <a:pt x="0" y="57149"/>
                </a:moveTo>
                <a:lnTo>
                  <a:pt x="1480481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2338268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35101" y="2112989"/>
            <a:ext cx="14289405" cy="747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95"/>
              </a:spcBef>
            </a:pPr>
            <a:r>
              <a:rPr sz="2500" spc="-65" dirty="0">
                <a:latin typeface="Arial Black" panose="020B0A04020102020204"/>
                <a:cs typeface="Arial Black" panose="020B0A04020102020204"/>
              </a:rPr>
              <a:t>Stationarity</a:t>
            </a:r>
            <a:r>
              <a:rPr sz="2500" spc="-8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30" dirty="0">
                <a:latin typeface="Arial Black" panose="020B0A04020102020204"/>
                <a:cs typeface="Arial Black" panose="020B0A04020102020204"/>
              </a:rPr>
              <a:t>of</a:t>
            </a:r>
            <a:r>
              <a:rPr sz="2500" spc="-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55" dirty="0">
                <a:latin typeface="Arial Black" panose="020B0A04020102020204"/>
                <a:cs typeface="Arial Black" panose="020B0A04020102020204"/>
              </a:rPr>
              <a:t>Variables:</a:t>
            </a:r>
            <a:r>
              <a:rPr sz="2500" spc="5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Assumption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stationary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0" dirty="0">
                <a:latin typeface="Lucida Sans Unicode" panose="020B0602030504020204"/>
                <a:cs typeface="Lucida Sans Unicode" panose="020B0602030504020204"/>
              </a:rPr>
              <a:t>weather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soil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conditions;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sudden unpredictable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0" dirty="0">
                <a:latin typeface="Lucida Sans Unicode" panose="020B0602030504020204"/>
                <a:cs typeface="Lucida Sans Unicode" panose="020B0602030504020204"/>
              </a:rPr>
              <a:t>changes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explicitly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considered.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  <a:spcBef>
                <a:spcPts val="3450"/>
              </a:spcBef>
              <a:tabLst>
                <a:tab pos="2623820" algn="l"/>
                <a:tab pos="3641090" algn="l"/>
                <a:tab pos="5168900" algn="l"/>
                <a:tab pos="6847840" algn="l"/>
                <a:tab pos="8324850" algn="l"/>
                <a:tab pos="10307320" algn="l"/>
                <a:tab pos="11948160" algn="l"/>
                <a:tab pos="13757910" algn="l"/>
              </a:tabLst>
            </a:pPr>
            <a:r>
              <a:rPr sz="2500" spc="-10" dirty="0">
                <a:latin typeface="Arial Black" panose="020B0A04020102020204"/>
                <a:cs typeface="Arial Black" panose="020B0A04020102020204"/>
              </a:rPr>
              <a:t>Homogeneous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	</a:t>
            </a:r>
            <a:r>
              <a:rPr sz="2500" spc="-20" dirty="0">
                <a:latin typeface="Arial Black" panose="020B0A04020102020204"/>
                <a:cs typeface="Arial Black" panose="020B0A04020102020204"/>
              </a:rPr>
              <a:t>Crop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	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Growth: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	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Assumes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uniform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conditions;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localized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35" dirty="0">
                <a:latin typeface="Lucida Sans Unicode" panose="020B0602030504020204"/>
                <a:cs typeface="Lucida Sans Unicode" panose="020B0602030504020204"/>
              </a:rPr>
              <a:t>variations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65" dirty="0">
                <a:latin typeface="Lucida Sans Unicode" panose="020B0602030504020204"/>
                <a:cs typeface="Lucida Sans Unicode" panose="020B0602030504020204"/>
              </a:rPr>
              <a:t>like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microclimates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explicitly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incorporated.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  <a:spcBef>
                <a:spcPts val="3450"/>
              </a:spcBef>
            </a:pPr>
            <a:r>
              <a:rPr sz="2500" spc="-55" dirty="0">
                <a:latin typeface="Arial Black" panose="020B0A04020102020204"/>
                <a:cs typeface="Arial Black" panose="020B0A04020102020204"/>
              </a:rPr>
              <a:t>Consistency</a:t>
            </a:r>
            <a:r>
              <a:rPr sz="2500" spc="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in</a:t>
            </a:r>
            <a:r>
              <a:rPr sz="2500" spc="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Data</a:t>
            </a:r>
            <a:r>
              <a:rPr sz="2500" spc="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80" dirty="0">
                <a:latin typeface="Arial Black" panose="020B0A04020102020204"/>
                <a:cs typeface="Arial Black" panose="020B0A04020102020204"/>
              </a:rPr>
              <a:t>Sources:</a:t>
            </a:r>
            <a:r>
              <a:rPr sz="2500" spc="22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Assumes</a:t>
            </a:r>
            <a:r>
              <a:rPr sz="250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consistency</a:t>
            </a:r>
            <a:r>
              <a:rPr sz="2500" spc="2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accuracy</a:t>
            </a:r>
            <a:r>
              <a:rPr sz="250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2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satellite</a:t>
            </a:r>
            <a:r>
              <a:rPr sz="2500" spc="2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0" dirty="0">
                <a:latin typeface="Lucida Sans Unicode" panose="020B0602030504020204"/>
                <a:cs typeface="Lucida Sans Unicode" panose="020B0602030504020204"/>
              </a:rPr>
              <a:t>imagery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historical</a:t>
            </a:r>
            <a:r>
              <a:rPr sz="2500" spc="-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records;</a:t>
            </a:r>
            <a:r>
              <a:rPr sz="25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discrepancies</a:t>
            </a:r>
            <a:r>
              <a:rPr sz="2500" spc="-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explicitly</a:t>
            </a:r>
            <a:r>
              <a:rPr sz="2500" spc="-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addressed.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  <a:spcBef>
                <a:spcPts val="3450"/>
              </a:spcBef>
              <a:tabLst>
                <a:tab pos="3652520" algn="l"/>
                <a:tab pos="5268595" algn="l"/>
                <a:tab pos="6334125" algn="l"/>
                <a:tab pos="8548370" algn="l"/>
                <a:tab pos="10109835" algn="l"/>
                <a:tab pos="11100435" algn="l"/>
                <a:tab pos="12737465" algn="l"/>
                <a:tab pos="13545185" algn="l"/>
              </a:tabLst>
            </a:pPr>
            <a:r>
              <a:rPr sz="2500" spc="-60" dirty="0">
                <a:latin typeface="Arial Black" panose="020B0A04020102020204"/>
                <a:cs typeface="Arial Black" panose="020B0A04020102020204"/>
              </a:rPr>
              <a:t>Linear</a:t>
            </a:r>
            <a:r>
              <a:rPr sz="2500" spc="2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Relationships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Assumes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linear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relationships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85" dirty="0">
                <a:latin typeface="Lucida Sans Unicode" panose="020B0602030504020204"/>
                <a:cs typeface="Lucida Sans Unicode" panose="020B0602030504020204"/>
              </a:rPr>
              <a:t>between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input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variables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crop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yield;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10" dirty="0">
                <a:latin typeface="Lucida Sans Unicode" panose="020B0602030504020204"/>
                <a:cs typeface="Lucida Sans Unicode" panose="020B0602030504020204"/>
              </a:rPr>
              <a:t>may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capture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non-linear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interactions.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  <a:spcBef>
                <a:spcPts val="3450"/>
              </a:spcBef>
            </a:pPr>
            <a:r>
              <a:rPr sz="2500" spc="-75" dirty="0">
                <a:latin typeface="Arial Black" panose="020B0A04020102020204"/>
                <a:cs typeface="Arial Black" panose="020B0A04020102020204"/>
              </a:rPr>
              <a:t>Uniform</a:t>
            </a:r>
            <a:r>
              <a:rPr sz="2500" spc="-18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45" dirty="0">
                <a:latin typeface="Arial Black" panose="020B0A04020102020204"/>
                <a:cs typeface="Arial Black" panose="020B0A04020102020204"/>
              </a:rPr>
              <a:t>Crop</a:t>
            </a:r>
            <a:r>
              <a:rPr sz="2500" spc="-18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25" dirty="0">
                <a:latin typeface="Arial Black" panose="020B0A04020102020204"/>
                <a:cs typeface="Arial Black" panose="020B0A04020102020204"/>
              </a:rPr>
              <a:t>Management</a:t>
            </a:r>
            <a:r>
              <a:rPr sz="2500" spc="-1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30" dirty="0">
                <a:latin typeface="Arial Black" panose="020B0A04020102020204"/>
                <a:cs typeface="Arial Black" panose="020B0A04020102020204"/>
              </a:rPr>
              <a:t>Practices:</a:t>
            </a:r>
            <a:r>
              <a:rPr sz="2500" spc="-3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Assumes</a:t>
            </a:r>
            <a:r>
              <a:rPr sz="250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consistent</a:t>
            </a:r>
            <a:r>
              <a:rPr sz="2500" spc="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crop</a:t>
            </a:r>
            <a:r>
              <a:rPr sz="2500" spc="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5" dirty="0">
                <a:latin typeface="Lucida Sans Unicode" panose="020B0602030504020204"/>
                <a:cs typeface="Lucida Sans Unicode" panose="020B0602030504020204"/>
              </a:rPr>
              <a:t>management</a:t>
            </a:r>
            <a:r>
              <a:rPr sz="250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practices;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variations</a:t>
            </a:r>
            <a:r>
              <a:rPr sz="250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irrigation</a:t>
            </a:r>
            <a:r>
              <a:rPr sz="250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40" dirty="0">
                <a:latin typeface="Lucida Sans Unicode" panose="020B0602030504020204"/>
                <a:cs typeface="Lucida Sans Unicode" panose="020B0602030504020204"/>
              </a:rPr>
              <a:t>fertilization</a:t>
            </a:r>
            <a:r>
              <a:rPr sz="250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114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explicitly</a:t>
            </a:r>
            <a:r>
              <a:rPr sz="2500" spc="-1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considered.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5000"/>
              </a:lnSpc>
              <a:spcBef>
                <a:spcPts val="3450"/>
              </a:spcBef>
            </a:pPr>
            <a:r>
              <a:rPr sz="2500" spc="-100" dirty="0">
                <a:latin typeface="Arial Black" panose="020B0A04020102020204"/>
                <a:cs typeface="Arial Black" panose="020B0A04020102020204"/>
              </a:rPr>
              <a:t>Predictive</a:t>
            </a:r>
            <a:r>
              <a:rPr sz="2500" spc="-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5" dirty="0">
                <a:latin typeface="Arial Black" panose="020B0A04020102020204"/>
                <a:cs typeface="Arial Black" panose="020B0A04020102020204"/>
              </a:rPr>
              <a:t>Power</a:t>
            </a:r>
            <a:r>
              <a:rPr sz="2500" spc="-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of</a:t>
            </a:r>
            <a:r>
              <a:rPr sz="2500" spc="-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10" dirty="0">
                <a:latin typeface="Arial Black" panose="020B0A04020102020204"/>
                <a:cs typeface="Arial Black" panose="020B0A04020102020204"/>
              </a:rPr>
              <a:t>Historical</a:t>
            </a:r>
            <a:r>
              <a:rPr sz="2500" spc="-7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" dirty="0">
                <a:latin typeface="Arial Black" panose="020B0A04020102020204"/>
                <a:cs typeface="Arial Black" panose="020B0A04020102020204"/>
              </a:rPr>
              <a:t>Data:</a:t>
            </a:r>
            <a:r>
              <a:rPr sz="2500" spc="5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Assumes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reliability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historical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yield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future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predictions;</a:t>
            </a:r>
            <a:r>
              <a:rPr sz="25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10" dirty="0">
                <a:latin typeface="Lucida Sans Unicode" panose="020B0602030504020204"/>
                <a:cs typeface="Lucida Sans Unicode" panose="020B0602030504020204"/>
              </a:rPr>
              <a:t>may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not</a:t>
            </a:r>
            <a:r>
              <a:rPr sz="25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account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4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novel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influences</a:t>
            </a:r>
            <a:r>
              <a:rPr sz="25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 yields.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3652718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4967168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6281618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7596068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63986" y="8910518"/>
            <a:ext cx="114300" cy="114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8487" y="1020128"/>
            <a:ext cx="65957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8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DATA</a:t>
            </a:r>
            <a:r>
              <a:rPr spc="-12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</a:t>
            </a:r>
            <a:r>
              <a:rPr spc="42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PREPROCESSING</a:t>
            </a:r>
            <a:endParaRPr spc="42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0957" y="0"/>
            <a:ext cx="14773275" cy="10287000"/>
            <a:chOff x="1590957" y="0"/>
            <a:chExt cx="14773275" cy="10287000"/>
          </a:xfrm>
        </p:grpSpPr>
        <p:sp>
          <p:nvSpPr>
            <p:cNvPr id="5" name="object 5"/>
            <p:cNvSpPr/>
            <p:nvPr/>
          </p:nvSpPr>
          <p:spPr>
            <a:xfrm>
              <a:off x="3292258" y="1847387"/>
              <a:ext cx="13072110" cy="0"/>
            </a:xfrm>
            <a:custGeom>
              <a:avLst/>
              <a:gdLst/>
              <a:ahLst/>
              <a:cxnLst/>
              <a:rect l="l" t="t" r="r" b="b"/>
              <a:pathLst>
                <a:path w="13072110">
                  <a:moveTo>
                    <a:pt x="0" y="0"/>
                  </a:moveTo>
                  <a:lnTo>
                    <a:pt x="1307169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92258" y="9258300"/>
              <a:ext cx="2085975" cy="523875"/>
            </a:xfrm>
            <a:custGeom>
              <a:avLst/>
              <a:gdLst/>
              <a:ahLst/>
              <a:cxnLst/>
              <a:rect l="l" t="t" r="r" b="b"/>
              <a:pathLst>
                <a:path w="2085975" h="523875">
                  <a:moveTo>
                    <a:pt x="260746" y="523874"/>
                  </a:moveTo>
                  <a:lnTo>
                    <a:pt x="213862" y="519656"/>
                  </a:lnTo>
                  <a:lnTo>
                    <a:pt x="169741" y="507494"/>
                  </a:lnTo>
                  <a:lnTo>
                    <a:pt x="129117" y="488125"/>
                  </a:lnTo>
                  <a:lnTo>
                    <a:pt x="92727" y="462289"/>
                  </a:lnTo>
                  <a:lnTo>
                    <a:pt x="61305" y="430723"/>
                  </a:lnTo>
                  <a:lnTo>
                    <a:pt x="35587" y="394167"/>
                  </a:lnTo>
                  <a:lnTo>
                    <a:pt x="16306" y="353358"/>
                  </a:lnTo>
                  <a:lnTo>
                    <a:pt x="4199" y="309035"/>
                  </a:lnTo>
                  <a:lnTo>
                    <a:pt x="0" y="261937"/>
                  </a:lnTo>
                  <a:lnTo>
                    <a:pt x="4199" y="214839"/>
                  </a:lnTo>
                  <a:lnTo>
                    <a:pt x="16306" y="170516"/>
                  </a:lnTo>
                  <a:lnTo>
                    <a:pt x="35587" y="129707"/>
                  </a:lnTo>
                  <a:lnTo>
                    <a:pt x="61305" y="93151"/>
                  </a:lnTo>
                  <a:lnTo>
                    <a:pt x="92727" y="61585"/>
                  </a:lnTo>
                  <a:lnTo>
                    <a:pt x="129117" y="35749"/>
                  </a:lnTo>
                  <a:lnTo>
                    <a:pt x="169741" y="16380"/>
                  </a:lnTo>
                  <a:lnTo>
                    <a:pt x="213862" y="4218"/>
                  </a:lnTo>
                  <a:lnTo>
                    <a:pt x="260746" y="0"/>
                  </a:lnTo>
                  <a:lnTo>
                    <a:pt x="307631" y="4218"/>
                  </a:lnTo>
                  <a:lnTo>
                    <a:pt x="351752" y="16380"/>
                  </a:lnTo>
                  <a:lnTo>
                    <a:pt x="392375" y="35749"/>
                  </a:lnTo>
                  <a:lnTo>
                    <a:pt x="428765" y="61585"/>
                  </a:lnTo>
                  <a:lnTo>
                    <a:pt x="460187" y="93151"/>
                  </a:lnTo>
                  <a:lnTo>
                    <a:pt x="485906" y="129707"/>
                  </a:lnTo>
                  <a:lnTo>
                    <a:pt x="505187" y="170516"/>
                  </a:lnTo>
                  <a:lnTo>
                    <a:pt x="517294" y="214839"/>
                  </a:lnTo>
                  <a:lnTo>
                    <a:pt x="521493" y="261937"/>
                  </a:lnTo>
                  <a:lnTo>
                    <a:pt x="517294" y="309035"/>
                  </a:lnTo>
                  <a:lnTo>
                    <a:pt x="505187" y="353358"/>
                  </a:lnTo>
                  <a:lnTo>
                    <a:pt x="485906" y="394167"/>
                  </a:lnTo>
                  <a:lnTo>
                    <a:pt x="460187" y="430723"/>
                  </a:lnTo>
                  <a:lnTo>
                    <a:pt x="428765" y="462289"/>
                  </a:lnTo>
                  <a:lnTo>
                    <a:pt x="392375" y="488125"/>
                  </a:lnTo>
                  <a:lnTo>
                    <a:pt x="351752" y="507494"/>
                  </a:lnTo>
                  <a:lnTo>
                    <a:pt x="307631" y="519656"/>
                  </a:lnTo>
                  <a:lnTo>
                    <a:pt x="260746" y="523874"/>
                  </a:lnTo>
                  <a:close/>
                </a:path>
                <a:path w="2085975" h="523875">
                  <a:moveTo>
                    <a:pt x="1825228" y="523874"/>
                  </a:moveTo>
                  <a:lnTo>
                    <a:pt x="1778343" y="519656"/>
                  </a:lnTo>
                  <a:lnTo>
                    <a:pt x="1734222" y="507494"/>
                  </a:lnTo>
                  <a:lnTo>
                    <a:pt x="1693599" y="488125"/>
                  </a:lnTo>
                  <a:lnTo>
                    <a:pt x="1657209" y="462289"/>
                  </a:lnTo>
                  <a:lnTo>
                    <a:pt x="1625787" y="430723"/>
                  </a:lnTo>
                  <a:lnTo>
                    <a:pt x="1600068" y="394167"/>
                  </a:lnTo>
                  <a:lnTo>
                    <a:pt x="1580787" y="353358"/>
                  </a:lnTo>
                  <a:lnTo>
                    <a:pt x="1568680" y="309035"/>
                  </a:lnTo>
                  <a:lnTo>
                    <a:pt x="1564481" y="261937"/>
                  </a:lnTo>
                  <a:lnTo>
                    <a:pt x="1568680" y="214839"/>
                  </a:lnTo>
                  <a:lnTo>
                    <a:pt x="1580787" y="170516"/>
                  </a:lnTo>
                  <a:lnTo>
                    <a:pt x="1600068" y="129707"/>
                  </a:lnTo>
                  <a:lnTo>
                    <a:pt x="1625787" y="93151"/>
                  </a:lnTo>
                  <a:lnTo>
                    <a:pt x="1657209" y="61585"/>
                  </a:lnTo>
                  <a:lnTo>
                    <a:pt x="1693599" y="35749"/>
                  </a:lnTo>
                  <a:lnTo>
                    <a:pt x="1734222" y="16380"/>
                  </a:lnTo>
                  <a:lnTo>
                    <a:pt x="1778343" y="4218"/>
                  </a:lnTo>
                  <a:lnTo>
                    <a:pt x="1825228" y="0"/>
                  </a:lnTo>
                  <a:lnTo>
                    <a:pt x="1872112" y="4218"/>
                  </a:lnTo>
                  <a:lnTo>
                    <a:pt x="1916233" y="16380"/>
                  </a:lnTo>
                  <a:lnTo>
                    <a:pt x="1956857" y="35749"/>
                  </a:lnTo>
                  <a:lnTo>
                    <a:pt x="1993247" y="61585"/>
                  </a:lnTo>
                  <a:lnTo>
                    <a:pt x="2024669" y="93151"/>
                  </a:lnTo>
                  <a:lnTo>
                    <a:pt x="2050387" y="129707"/>
                  </a:lnTo>
                  <a:lnTo>
                    <a:pt x="2069668" y="170516"/>
                  </a:lnTo>
                  <a:lnTo>
                    <a:pt x="2081775" y="214839"/>
                  </a:lnTo>
                  <a:lnTo>
                    <a:pt x="2085975" y="261937"/>
                  </a:lnTo>
                  <a:lnTo>
                    <a:pt x="2081775" y="309035"/>
                  </a:lnTo>
                  <a:lnTo>
                    <a:pt x="2069668" y="353358"/>
                  </a:lnTo>
                  <a:lnTo>
                    <a:pt x="2050387" y="394167"/>
                  </a:lnTo>
                  <a:lnTo>
                    <a:pt x="2024669" y="430723"/>
                  </a:lnTo>
                  <a:lnTo>
                    <a:pt x="1993247" y="462289"/>
                  </a:lnTo>
                  <a:lnTo>
                    <a:pt x="1956857" y="488125"/>
                  </a:lnTo>
                  <a:lnTo>
                    <a:pt x="1916233" y="507494"/>
                  </a:lnTo>
                  <a:lnTo>
                    <a:pt x="1872112" y="519656"/>
                  </a:lnTo>
                  <a:lnTo>
                    <a:pt x="1825228" y="523874"/>
                  </a:lnTo>
                  <a:close/>
                </a:path>
                <a:path w="2085975" h="523875">
                  <a:moveTo>
                    <a:pt x="1042987" y="523874"/>
                  </a:moveTo>
                  <a:lnTo>
                    <a:pt x="996103" y="519656"/>
                  </a:lnTo>
                  <a:lnTo>
                    <a:pt x="951981" y="507494"/>
                  </a:lnTo>
                  <a:lnTo>
                    <a:pt x="911358" y="488125"/>
                  </a:lnTo>
                  <a:lnTo>
                    <a:pt x="874968" y="462289"/>
                  </a:lnTo>
                  <a:lnTo>
                    <a:pt x="843546" y="430723"/>
                  </a:lnTo>
                  <a:lnTo>
                    <a:pt x="817827" y="394167"/>
                  </a:lnTo>
                  <a:lnTo>
                    <a:pt x="798547" y="353358"/>
                  </a:lnTo>
                  <a:lnTo>
                    <a:pt x="786439" y="309035"/>
                  </a:lnTo>
                  <a:lnTo>
                    <a:pt x="782240" y="261937"/>
                  </a:lnTo>
                  <a:lnTo>
                    <a:pt x="786439" y="214839"/>
                  </a:lnTo>
                  <a:lnTo>
                    <a:pt x="798547" y="170516"/>
                  </a:lnTo>
                  <a:lnTo>
                    <a:pt x="817827" y="129707"/>
                  </a:lnTo>
                  <a:lnTo>
                    <a:pt x="843546" y="93151"/>
                  </a:lnTo>
                  <a:lnTo>
                    <a:pt x="874968" y="61585"/>
                  </a:lnTo>
                  <a:lnTo>
                    <a:pt x="911358" y="35749"/>
                  </a:lnTo>
                  <a:lnTo>
                    <a:pt x="951981" y="16380"/>
                  </a:lnTo>
                  <a:lnTo>
                    <a:pt x="996103" y="4218"/>
                  </a:lnTo>
                  <a:lnTo>
                    <a:pt x="1042987" y="0"/>
                  </a:lnTo>
                  <a:lnTo>
                    <a:pt x="1089871" y="4218"/>
                  </a:lnTo>
                  <a:lnTo>
                    <a:pt x="1133993" y="16380"/>
                  </a:lnTo>
                  <a:lnTo>
                    <a:pt x="1174616" y="35749"/>
                  </a:lnTo>
                  <a:lnTo>
                    <a:pt x="1211006" y="61585"/>
                  </a:lnTo>
                  <a:lnTo>
                    <a:pt x="1242428" y="93151"/>
                  </a:lnTo>
                  <a:lnTo>
                    <a:pt x="1268147" y="129707"/>
                  </a:lnTo>
                  <a:lnTo>
                    <a:pt x="1287427" y="170516"/>
                  </a:lnTo>
                  <a:lnTo>
                    <a:pt x="1299535" y="214839"/>
                  </a:lnTo>
                  <a:lnTo>
                    <a:pt x="1303734" y="261937"/>
                  </a:lnTo>
                  <a:lnTo>
                    <a:pt x="1299535" y="309035"/>
                  </a:lnTo>
                  <a:lnTo>
                    <a:pt x="1287427" y="353358"/>
                  </a:lnTo>
                  <a:lnTo>
                    <a:pt x="1268147" y="394167"/>
                  </a:lnTo>
                  <a:lnTo>
                    <a:pt x="1242428" y="430723"/>
                  </a:lnTo>
                  <a:lnTo>
                    <a:pt x="1211006" y="462289"/>
                  </a:lnTo>
                  <a:lnTo>
                    <a:pt x="1174616" y="488125"/>
                  </a:lnTo>
                  <a:lnTo>
                    <a:pt x="1133993" y="507494"/>
                  </a:lnTo>
                  <a:lnTo>
                    <a:pt x="1089871" y="519656"/>
                  </a:lnTo>
                  <a:lnTo>
                    <a:pt x="1042987" y="523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17230" y="1089379"/>
              <a:ext cx="999490" cy="703580"/>
            </a:xfrm>
            <a:custGeom>
              <a:avLst/>
              <a:gdLst/>
              <a:ahLst/>
              <a:cxnLst/>
              <a:rect l="l" t="t" r="r" b="b"/>
              <a:pathLst>
                <a:path w="999489" h="703580">
                  <a:moveTo>
                    <a:pt x="342671" y="699770"/>
                  </a:moveTo>
                  <a:lnTo>
                    <a:pt x="339674" y="699770"/>
                  </a:lnTo>
                  <a:lnTo>
                    <a:pt x="314833" y="692150"/>
                  </a:lnTo>
                  <a:lnTo>
                    <a:pt x="302856" y="687070"/>
                  </a:lnTo>
                  <a:lnTo>
                    <a:pt x="291185" y="681990"/>
                  </a:lnTo>
                  <a:lnTo>
                    <a:pt x="290779" y="681990"/>
                  </a:lnTo>
                  <a:lnTo>
                    <a:pt x="290182" y="680720"/>
                  </a:lnTo>
                  <a:lnTo>
                    <a:pt x="288137" y="670560"/>
                  </a:lnTo>
                  <a:lnTo>
                    <a:pt x="286080" y="660400"/>
                  </a:lnTo>
                  <a:lnTo>
                    <a:pt x="276390" y="640080"/>
                  </a:lnTo>
                  <a:lnTo>
                    <a:pt x="263207" y="622300"/>
                  </a:lnTo>
                  <a:lnTo>
                    <a:pt x="248666" y="607060"/>
                  </a:lnTo>
                  <a:lnTo>
                    <a:pt x="246075" y="604520"/>
                  </a:lnTo>
                  <a:lnTo>
                    <a:pt x="240487" y="605790"/>
                  </a:lnTo>
                  <a:lnTo>
                    <a:pt x="257619" y="657860"/>
                  </a:lnTo>
                  <a:lnTo>
                    <a:pt x="267830" y="670560"/>
                  </a:lnTo>
                  <a:lnTo>
                    <a:pt x="248843" y="659130"/>
                  </a:lnTo>
                  <a:lnTo>
                    <a:pt x="245237" y="656590"/>
                  </a:lnTo>
                  <a:lnTo>
                    <a:pt x="230784" y="646430"/>
                  </a:lnTo>
                  <a:lnTo>
                    <a:pt x="222186" y="638810"/>
                  </a:lnTo>
                  <a:lnTo>
                    <a:pt x="213575" y="631190"/>
                  </a:lnTo>
                  <a:lnTo>
                    <a:pt x="197180" y="615950"/>
                  </a:lnTo>
                  <a:lnTo>
                    <a:pt x="197573" y="615950"/>
                  </a:lnTo>
                  <a:lnTo>
                    <a:pt x="197777" y="614680"/>
                  </a:lnTo>
                  <a:lnTo>
                    <a:pt x="193090" y="574040"/>
                  </a:lnTo>
                  <a:lnTo>
                    <a:pt x="174205" y="530860"/>
                  </a:lnTo>
                  <a:lnTo>
                    <a:pt x="163245" y="523240"/>
                  </a:lnTo>
                  <a:lnTo>
                    <a:pt x="159854" y="524510"/>
                  </a:lnTo>
                  <a:lnTo>
                    <a:pt x="159956" y="530860"/>
                  </a:lnTo>
                  <a:lnTo>
                    <a:pt x="160058" y="533400"/>
                  </a:lnTo>
                  <a:lnTo>
                    <a:pt x="160502" y="544830"/>
                  </a:lnTo>
                  <a:lnTo>
                    <a:pt x="163055" y="560070"/>
                  </a:lnTo>
                  <a:lnTo>
                    <a:pt x="167551" y="575310"/>
                  </a:lnTo>
                  <a:lnTo>
                    <a:pt x="174028" y="590550"/>
                  </a:lnTo>
                  <a:lnTo>
                    <a:pt x="170434" y="586740"/>
                  </a:lnTo>
                  <a:lnTo>
                    <a:pt x="145453" y="552450"/>
                  </a:lnTo>
                  <a:lnTo>
                    <a:pt x="119443" y="510540"/>
                  </a:lnTo>
                  <a:lnTo>
                    <a:pt x="106972" y="486410"/>
                  </a:lnTo>
                  <a:lnTo>
                    <a:pt x="107175" y="486410"/>
                  </a:lnTo>
                  <a:lnTo>
                    <a:pt x="107365" y="485140"/>
                  </a:lnTo>
                  <a:lnTo>
                    <a:pt x="106972" y="483870"/>
                  </a:lnTo>
                  <a:lnTo>
                    <a:pt x="106768" y="482600"/>
                  </a:lnTo>
                  <a:lnTo>
                    <a:pt x="108165" y="482600"/>
                  </a:lnTo>
                  <a:lnTo>
                    <a:pt x="108572" y="481330"/>
                  </a:lnTo>
                  <a:lnTo>
                    <a:pt x="117170" y="462280"/>
                  </a:lnTo>
                  <a:lnTo>
                    <a:pt x="119468" y="457200"/>
                  </a:lnTo>
                  <a:lnTo>
                    <a:pt x="123317" y="429260"/>
                  </a:lnTo>
                  <a:lnTo>
                    <a:pt x="121729" y="401320"/>
                  </a:lnTo>
                  <a:lnTo>
                    <a:pt x="116344" y="375920"/>
                  </a:lnTo>
                  <a:lnTo>
                    <a:pt x="115354" y="372110"/>
                  </a:lnTo>
                  <a:lnTo>
                    <a:pt x="110363" y="372110"/>
                  </a:lnTo>
                  <a:lnTo>
                    <a:pt x="92951" y="416560"/>
                  </a:lnTo>
                  <a:lnTo>
                    <a:pt x="92786" y="429260"/>
                  </a:lnTo>
                  <a:lnTo>
                    <a:pt x="92646" y="439420"/>
                  </a:lnTo>
                  <a:lnTo>
                    <a:pt x="95796" y="462280"/>
                  </a:lnTo>
                  <a:lnTo>
                    <a:pt x="88315" y="443230"/>
                  </a:lnTo>
                  <a:lnTo>
                    <a:pt x="81800" y="424180"/>
                  </a:lnTo>
                  <a:lnTo>
                    <a:pt x="81457" y="422910"/>
                  </a:lnTo>
                  <a:lnTo>
                    <a:pt x="76288" y="403860"/>
                  </a:lnTo>
                  <a:lnTo>
                    <a:pt x="75996" y="402590"/>
                  </a:lnTo>
                  <a:lnTo>
                    <a:pt x="71843" y="384810"/>
                  </a:lnTo>
                  <a:lnTo>
                    <a:pt x="70307" y="375920"/>
                  </a:lnTo>
                  <a:lnTo>
                    <a:pt x="69024" y="368300"/>
                  </a:lnTo>
                  <a:lnTo>
                    <a:pt x="67995" y="359410"/>
                  </a:lnTo>
                  <a:lnTo>
                    <a:pt x="67881" y="358140"/>
                  </a:lnTo>
                  <a:lnTo>
                    <a:pt x="67259" y="351790"/>
                  </a:lnTo>
                  <a:lnTo>
                    <a:pt x="67856" y="351790"/>
                  </a:lnTo>
                  <a:lnTo>
                    <a:pt x="68656" y="350520"/>
                  </a:lnTo>
                  <a:lnTo>
                    <a:pt x="69253" y="350520"/>
                  </a:lnTo>
                  <a:lnTo>
                    <a:pt x="103682" y="311150"/>
                  </a:lnTo>
                  <a:lnTo>
                    <a:pt x="119545" y="261620"/>
                  </a:lnTo>
                  <a:lnTo>
                    <a:pt x="120142" y="256540"/>
                  </a:lnTo>
                  <a:lnTo>
                    <a:pt x="115557" y="252730"/>
                  </a:lnTo>
                  <a:lnTo>
                    <a:pt x="97548" y="271780"/>
                  </a:lnTo>
                  <a:lnTo>
                    <a:pt x="84988" y="288290"/>
                  </a:lnTo>
                  <a:lnTo>
                    <a:pt x="74498" y="306070"/>
                  </a:lnTo>
                  <a:lnTo>
                    <a:pt x="66255" y="326390"/>
                  </a:lnTo>
                  <a:lnTo>
                    <a:pt x="68389" y="294640"/>
                  </a:lnTo>
                  <a:lnTo>
                    <a:pt x="73710" y="264160"/>
                  </a:lnTo>
                  <a:lnTo>
                    <a:pt x="78765" y="246380"/>
                  </a:lnTo>
                  <a:lnTo>
                    <a:pt x="82003" y="234950"/>
                  </a:lnTo>
                  <a:lnTo>
                    <a:pt x="93002" y="205740"/>
                  </a:lnTo>
                  <a:lnTo>
                    <a:pt x="93599" y="207010"/>
                  </a:lnTo>
                  <a:lnTo>
                    <a:pt x="95592" y="207010"/>
                  </a:lnTo>
                  <a:lnTo>
                    <a:pt x="100634" y="205740"/>
                  </a:lnTo>
                  <a:lnTo>
                    <a:pt x="120789" y="200660"/>
                  </a:lnTo>
                  <a:lnTo>
                    <a:pt x="144068" y="186690"/>
                  </a:lnTo>
                  <a:lnTo>
                    <a:pt x="154114" y="177800"/>
                  </a:lnTo>
                  <a:lnTo>
                    <a:pt x="164160" y="168910"/>
                  </a:lnTo>
                  <a:lnTo>
                    <a:pt x="179819" y="147320"/>
                  </a:lnTo>
                  <a:lnTo>
                    <a:pt x="181813" y="144780"/>
                  </a:lnTo>
                  <a:lnTo>
                    <a:pt x="178422" y="139700"/>
                  </a:lnTo>
                  <a:lnTo>
                    <a:pt x="138976" y="156210"/>
                  </a:lnTo>
                  <a:lnTo>
                    <a:pt x="106565" y="177800"/>
                  </a:lnTo>
                  <a:lnTo>
                    <a:pt x="121577" y="151130"/>
                  </a:lnTo>
                  <a:lnTo>
                    <a:pt x="132448" y="134620"/>
                  </a:lnTo>
                  <a:lnTo>
                    <a:pt x="138303" y="125730"/>
                  </a:lnTo>
                  <a:lnTo>
                    <a:pt x="156527" y="101600"/>
                  </a:lnTo>
                  <a:lnTo>
                    <a:pt x="176022" y="77470"/>
                  </a:lnTo>
                  <a:lnTo>
                    <a:pt x="176225" y="77470"/>
                  </a:lnTo>
                  <a:lnTo>
                    <a:pt x="202666" y="64770"/>
                  </a:lnTo>
                  <a:lnTo>
                    <a:pt x="234619" y="39370"/>
                  </a:lnTo>
                  <a:lnTo>
                    <a:pt x="251066" y="6350"/>
                  </a:lnTo>
                  <a:lnTo>
                    <a:pt x="253060" y="2540"/>
                  </a:lnTo>
                  <a:lnTo>
                    <a:pt x="247078" y="0"/>
                  </a:lnTo>
                  <a:lnTo>
                    <a:pt x="243484" y="1270"/>
                  </a:lnTo>
                  <a:lnTo>
                    <a:pt x="242290" y="1270"/>
                  </a:lnTo>
                  <a:lnTo>
                    <a:pt x="231101" y="3810"/>
                  </a:lnTo>
                  <a:lnTo>
                    <a:pt x="220662" y="7620"/>
                  </a:lnTo>
                  <a:lnTo>
                    <a:pt x="210997" y="12700"/>
                  </a:lnTo>
                  <a:lnTo>
                    <a:pt x="206413" y="16662"/>
                  </a:lnTo>
                  <a:lnTo>
                    <a:pt x="206413" y="29679"/>
                  </a:lnTo>
                  <a:lnTo>
                    <a:pt x="206159" y="30480"/>
                  </a:lnTo>
                  <a:lnTo>
                    <a:pt x="205562" y="31750"/>
                  </a:lnTo>
                  <a:lnTo>
                    <a:pt x="201371" y="35560"/>
                  </a:lnTo>
                  <a:lnTo>
                    <a:pt x="203161" y="33020"/>
                  </a:lnTo>
                  <a:lnTo>
                    <a:pt x="205168" y="30480"/>
                  </a:lnTo>
                  <a:lnTo>
                    <a:pt x="206413" y="29679"/>
                  </a:lnTo>
                  <a:lnTo>
                    <a:pt x="206413" y="16662"/>
                  </a:lnTo>
                  <a:lnTo>
                    <a:pt x="202171" y="20320"/>
                  </a:lnTo>
                  <a:lnTo>
                    <a:pt x="194081" y="29210"/>
                  </a:lnTo>
                  <a:lnTo>
                    <a:pt x="187502" y="40640"/>
                  </a:lnTo>
                  <a:lnTo>
                    <a:pt x="181508" y="50800"/>
                  </a:lnTo>
                  <a:lnTo>
                    <a:pt x="175221" y="62230"/>
                  </a:lnTo>
                  <a:lnTo>
                    <a:pt x="160159" y="78740"/>
                  </a:lnTo>
                  <a:lnTo>
                    <a:pt x="145808" y="96520"/>
                  </a:lnTo>
                  <a:lnTo>
                    <a:pt x="132257" y="115570"/>
                  </a:lnTo>
                  <a:lnTo>
                    <a:pt x="119545" y="134620"/>
                  </a:lnTo>
                  <a:lnTo>
                    <a:pt x="123126" y="106680"/>
                  </a:lnTo>
                  <a:lnTo>
                    <a:pt x="125628" y="78740"/>
                  </a:lnTo>
                  <a:lnTo>
                    <a:pt x="125539" y="64770"/>
                  </a:lnTo>
                  <a:lnTo>
                    <a:pt x="125437" y="49530"/>
                  </a:lnTo>
                  <a:lnTo>
                    <a:pt x="120942" y="22860"/>
                  </a:lnTo>
                  <a:lnTo>
                    <a:pt x="119748" y="17780"/>
                  </a:lnTo>
                  <a:lnTo>
                    <a:pt x="114350" y="17780"/>
                  </a:lnTo>
                  <a:lnTo>
                    <a:pt x="112153" y="21590"/>
                  </a:lnTo>
                  <a:lnTo>
                    <a:pt x="96672" y="52070"/>
                  </a:lnTo>
                  <a:lnTo>
                    <a:pt x="90779" y="85090"/>
                  </a:lnTo>
                  <a:lnTo>
                    <a:pt x="95173" y="119380"/>
                  </a:lnTo>
                  <a:lnTo>
                    <a:pt x="110566" y="149860"/>
                  </a:lnTo>
                  <a:lnTo>
                    <a:pt x="97967" y="172720"/>
                  </a:lnTo>
                  <a:lnTo>
                    <a:pt x="86918" y="196850"/>
                  </a:lnTo>
                  <a:lnTo>
                    <a:pt x="77495" y="220980"/>
                  </a:lnTo>
                  <a:lnTo>
                    <a:pt x="69850" y="246380"/>
                  </a:lnTo>
                  <a:lnTo>
                    <a:pt x="69088" y="234950"/>
                  </a:lnTo>
                  <a:lnTo>
                    <a:pt x="68351" y="224790"/>
                  </a:lnTo>
                  <a:lnTo>
                    <a:pt x="67373" y="214630"/>
                  </a:lnTo>
                  <a:lnTo>
                    <a:pt x="66255" y="204470"/>
                  </a:lnTo>
                  <a:lnTo>
                    <a:pt x="65862" y="195580"/>
                  </a:lnTo>
                  <a:lnTo>
                    <a:pt x="65354" y="185420"/>
                  </a:lnTo>
                  <a:lnTo>
                    <a:pt x="63500" y="176530"/>
                  </a:lnTo>
                  <a:lnTo>
                    <a:pt x="59067" y="168910"/>
                  </a:lnTo>
                  <a:lnTo>
                    <a:pt x="57480" y="167640"/>
                  </a:lnTo>
                  <a:lnTo>
                    <a:pt x="55283" y="167640"/>
                  </a:lnTo>
                  <a:lnTo>
                    <a:pt x="53479" y="168910"/>
                  </a:lnTo>
                  <a:lnTo>
                    <a:pt x="38100" y="190500"/>
                  </a:lnTo>
                  <a:lnTo>
                    <a:pt x="36449" y="222250"/>
                  </a:lnTo>
                  <a:lnTo>
                    <a:pt x="45593" y="254000"/>
                  </a:lnTo>
                  <a:lnTo>
                    <a:pt x="62661" y="275590"/>
                  </a:lnTo>
                  <a:lnTo>
                    <a:pt x="63461" y="275590"/>
                  </a:lnTo>
                  <a:lnTo>
                    <a:pt x="60591" y="294640"/>
                  </a:lnTo>
                  <a:lnTo>
                    <a:pt x="58928" y="314960"/>
                  </a:lnTo>
                  <a:lnTo>
                    <a:pt x="58521" y="334010"/>
                  </a:lnTo>
                  <a:lnTo>
                    <a:pt x="59347" y="350520"/>
                  </a:lnTo>
                  <a:lnTo>
                    <a:pt x="59474" y="354330"/>
                  </a:lnTo>
                  <a:lnTo>
                    <a:pt x="59664" y="355600"/>
                  </a:lnTo>
                  <a:lnTo>
                    <a:pt x="60350" y="361950"/>
                  </a:lnTo>
                  <a:lnTo>
                    <a:pt x="61188" y="369570"/>
                  </a:lnTo>
                  <a:lnTo>
                    <a:pt x="63461" y="383540"/>
                  </a:lnTo>
                  <a:lnTo>
                    <a:pt x="64655" y="389890"/>
                  </a:lnTo>
                  <a:lnTo>
                    <a:pt x="67856" y="402590"/>
                  </a:lnTo>
                  <a:lnTo>
                    <a:pt x="62166" y="393700"/>
                  </a:lnTo>
                  <a:lnTo>
                    <a:pt x="35598" y="358140"/>
                  </a:lnTo>
                  <a:lnTo>
                    <a:pt x="2794" y="340360"/>
                  </a:lnTo>
                  <a:lnTo>
                    <a:pt x="0" y="342900"/>
                  </a:lnTo>
                  <a:lnTo>
                    <a:pt x="25298" y="394970"/>
                  </a:lnTo>
                  <a:lnTo>
                    <a:pt x="71247" y="424180"/>
                  </a:lnTo>
                  <a:lnTo>
                    <a:pt x="73037" y="424180"/>
                  </a:lnTo>
                  <a:lnTo>
                    <a:pt x="73634" y="422910"/>
                  </a:lnTo>
                  <a:lnTo>
                    <a:pt x="82778" y="449580"/>
                  </a:lnTo>
                  <a:lnTo>
                    <a:pt x="93624" y="476250"/>
                  </a:lnTo>
                  <a:lnTo>
                    <a:pt x="106006" y="501650"/>
                  </a:lnTo>
                  <a:lnTo>
                    <a:pt x="119748" y="525780"/>
                  </a:lnTo>
                  <a:lnTo>
                    <a:pt x="113830" y="520700"/>
                  </a:lnTo>
                  <a:lnTo>
                    <a:pt x="74688" y="499110"/>
                  </a:lnTo>
                  <a:lnTo>
                    <a:pt x="63614" y="495300"/>
                  </a:lnTo>
                  <a:lnTo>
                    <a:pt x="52882" y="496570"/>
                  </a:lnTo>
                  <a:lnTo>
                    <a:pt x="50495" y="497840"/>
                  </a:lnTo>
                  <a:lnTo>
                    <a:pt x="48691" y="500380"/>
                  </a:lnTo>
                  <a:lnTo>
                    <a:pt x="49491" y="502920"/>
                  </a:lnTo>
                  <a:lnTo>
                    <a:pt x="62687" y="527050"/>
                  </a:lnTo>
                  <a:lnTo>
                    <a:pt x="83045" y="544830"/>
                  </a:lnTo>
                  <a:lnTo>
                    <a:pt x="108229" y="553720"/>
                  </a:lnTo>
                  <a:lnTo>
                    <a:pt x="135915" y="552450"/>
                  </a:lnTo>
                  <a:lnTo>
                    <a:pt x="136105" y="552450"/>
                  </a:lnTo>
                  <a:lnTo>
                    <a:pt x="162052" y="588010"/>
                  </a:lnTo>
                  <a:lnTo>
                    <a:pt x="173012" y="600710"/>
                  </a:lnTo>
                  <a:lnTo>
                    <a:pt x="184632" y="614680"/>
                  </a:lnTo>
                  <a:lnTo>
                    <a:pt x="196888" y="627380"/>
                  </a:lnTo>
                  <a:lnTo>
                    <a:pt x="209753" y="638810"/>
                  </a:lnTo>
                  <a:lnTo>
                    <a:pt x="192405" y="632460"/>
                  </a:lnTo>
                  <a:lnTo>
                    <a:pt x="173901" y="628650"/>
                  </a:lnTo>
                  <a:lnTo>
                    <a:pt x="155219" y="626110"/>
                  </a:lnTo>
                  <a:lnTo>
                    <a:pt x="137312" y="627380"/>
                  </a:lnTo>
                  <a:lnTo>
                    <a:pt x="133515" y="627380"/>
                  </a:lnTo>
                  <a:lnTo>
                    <a:pt x="179070" y="660400"/>
                  </a:lnTo>
                  <a:lnTo>
                    <a:pt x="204724" y="662940"/>
                  </a:lnTo>
                  <a:lnTo>
                    <a:pt x="230314" y="656590"/>
                  </a:lnTo>
                  <a:lnTo>
                    <a:pt x="231114" y="656590"/>
                  </a:lnTo>
                  <a:lnTo>
                    <a:pt x="255727" y="673100"/>
                  </a:lnTo>
                  <a:lnTo>
                    <a:pt x="281927" y="687070"/>
                  </a:lnTo>
                  <a:lnTo>
                    <a:pt x="309664" y="697230"/>
                  </a:lnTo>
                  <a:lnTo>
                    <a:pt x="338886" y="703580"/>
                  </a:lnTo>
                  <a:lnTo>
                    <a:pt x="341274" y="703580"/>
                  </a:lnTo>
                  <a:lnTo>
                    <a:pt x="342671" y="699770"/>
                  </a:lnTo>
                  <a:close/>
                </a:path>
                <a:path w="999489" h="703580">
                  <a:moveTo>
                    <a:pt x="999096" y="344170"/>
                  </a:moveTo>
                  <a:lnTo>
                    <a:pt x="963371" y="359410"/>
                  </a:lnTo>
                  <a:lnTo>
                    <a:pt x="936726" y="393700"/>
                  </a:lnTo>
                  <a:lnTo>
                    <a:pt x="931037" y="402590"/>
                  </a:lnTo>
                  <a:lnTo>
                    <a:pt x="932637" y="396240"/>
                  </a:lnTo>
                  <a:lnTo>
                    <a:pt x="935431" y="383540"/>
                  </a:lnTo>
                  <a:lnTo>
                    <a:pt x="937691" y="369570"/>
                  </a:lnTo>
                  <a:lnTo>
                    <a:pt x="938542" y="361950"/>
                  </a:lnTo>
                  <a:lnTo>
                    <a:pt x="939215" y="355600"/>
                  </a:lnTo>
                  <a:lnTo>
                    <a:pt x="939419" y="355600"/>
                  </a:lnTo>
                  <a:lnTo>
                    <a:pt x="939533" y="351790"/>
                  </a:lnTo>
                  <a:lnTo>
                    <a:pt x="939596" y="350520"/>
                  </a:lnTo>
                  <a:lnTo>
                    <a:pt x="940371" y="334010"/>
                  </a:lnTo>
                  <a:lnTo>
                    <a:pt x="940206" y="326390"/>
                  </a:lnTo>
                  <a:lnTo>
                    <a:pt x="939965" y="314960"/>
                  </a:lnTo>
                  <a:lnTo>
                    <a:pt x="938288" y="295910"/>
                  </a:lnTo>
                  <a:lnTo>
                    <a:pt x="935431" y="275590"/>
                  </a:lnTo>
                  <a:lnTo>
                    <a:pt x="936218" y="275590"/>
                  </a:lnTo>
                  <a:lnTo>
                    <a:pt x="953287" y="254000"/>
                  </a:lnTo>
                  <a:lnTo>
                    <a:pt x="955573" y="246380"/>
                  </a:lnTo>
                  <a:lnTo>
                    <a:pt x="962444" y="223520"/>
                  </a:lnTo>
                  <a:lnTo>
                    <a:pt x="962380" y="222250"/>
                  </a:lnTo>
                  <a:lnTo>
                    <a:pt x="960780" y="190500"/>
                  </a:lnTo>
                  <a:lnTo>
                    <a:pt x="945400" y="168910"/>
                  </a:lnTo>
                  <a:lnTo>
                    <a:pt x="943610" y="167640"/>
                  </a:lnTo>
                  <a:lnTo>
                    <a:pt x="941412" y="167640"/>
                  </a:lnTo>
                  <a:lnTo>
                    <a:pt x="939812" y="170180"/>
                  </a:lnTo>
                  <a:lnTo>
                    <a:pt x="935380" y="176530"/>
                  </a:lnTo>
                  <a:lnTo>
                    <a:pt x="933526" y="185420"/>
                  </a:lnTo>
                  <a:lnTo>
                    <a:pt x="933462" y="186690"/>
                  </a:lnTo>
                  <a:lnTo>
                    <a:pt x="932967" y="196850"/>
                  </a:lnTo>
                  <a:lnTo>
                    <a:pt x="932637" y="204470"/>
                  </a:lnTo>
                  <a:lnTo>
                    <a:pt x="931506" y="214630"/>
                  </a:lnTo>
                  <a:lnTo>
                    <a:pt x="930757" y="223520"/>
                  </a:lnTo>
                  <a:lnTo>
                    <a:pt x="929716" y="236220"/>
                  </a:lnTo>
                  <a:lnTo>
                    <a:pt x="929043" y="246380"/>
                  </a:lnTo>
                  <a:lnTo>
                    <a:pt x="921359" y="222250"/>
                  </a:lnTo>
                  <a:lnTo>
                    <a:pt x="915212" y="205740"/>
                  </a:lnTo>
                  <a:lnTo>
                    <a:pt x="911898" y="196850"/>
                  </a:lnTo>
                  <a:lnTo>
                    <a:pt x="903160" y="177800"/>
                  </a:lnTo>
                  <a:lnTo>
                    <a:pt x="900836" y="172720"/>
                  </a:lnTo>
                  <a:lnTo>
                    <a:pt x="888326" y="149860"/>
                  </a:lnTo>
                  <a:lnTo>
                    <a:pt x="896010" y="134620"/>
                  </a:lnTo>
                  <a:lnTo>
                    <a:pt x="903706" y="119380"/>
                  </a:lnTo>
                  <a:lnTo>
                    <a:pt x="908113" y="85090"/>
                  </a:lnTo>
                  <a:lnTo>
                    <a:pt x="902220" y="52070"/>
                  </a:lnTo>
                  <a:lnTo>
                    <a:pt x="886726" y="21590"/>
                  </a:lnTo>
                  <a:lnTo>
                    <a:pt x="884529" y="17780"/>
                  </a:lnTo>
                  <a:lnTo>
                    <a:pt x="878941" y="17780"/>
                  </a:lnTo>
                  <a:lnTo>
                    <a:pt x="877951" y="22860"/>
                  </a:lnTo>
                  <a:lnTo>
                    <a:pt x="873455" y="49530"/>
                  </a:lnTo>
                  <a:lnTo>
                    <a:pt x="873353" y="64770"/>
                  </a:lnTo>
                  <a:lnTo>
                    <a:pt x="873252" y="78740"/>
                  </a:lnTo>
                  <a:lnTo>
                    <a:pt x="875753" y="106680"/>
                  </a:lnTo>
                  <a:lnTo>
                    <a:pt x="879348" y="134620"/>
                  </a:lnTo>
                  <a:lnTo>
                    <a:pt x="866622" y="115570"/>
                  </a:lnTo>
                  <a:lnTo>
                    <a:pt x="853046" y="96520"/>
                  </a:lnTo>
                  <a:lnTo>
                    <a:pt x="838644" y="78740"/>
                  </a:lnTo>
                  <a:lnTo>
                    <a:pt x="823455" y="62230"/>
                  </a:lnTo>
                  <a:lnTo>
                    <a:pt x="817283" y="50800"/>
                  </a:lnTo>
                  <a:lnTo>
                    <a:pt x="811339" y="40640"/>
                  </a:lnTo>
                  <a:lnTo>
                    <a:pt x="808393" y="35560"/>
                  </a:lnTo>
                  <a:lnTo>
                    <a:pt x="804710" y="29210"/>
                  </a:lnTo>
                  <a:lnTo>
                    <a:pt x="796912" y="20751"/>
                  </a:lnTo>
                  <a:lnTo>
                    <a:pt x="796912" y="35560"/>
                  </a:lnTo>
                  <a:lnTo>
                    <a:pt x="792721" y="31750"/>
                  </a:lnTo>
                  <a:lnTo>
                    <a:pt x="792124" y="30480"/>
                  </a:lnTo>
                  <a:lnTo>
                    <a:pt x="791883" y="29679"/>
                  </a:lnTo>
                  <a:lnTo>
                    <a:pt x="793127" y="30480"/>
                  </a:lnTo>
                  <a:lnTo>
                    <a:pt x="795121" y="33020"/>
                  </a:lnTo>
                  <a:lnTo>
                    <a:pt x="796912" y="35560"/>
                  </a:lnTo>
                  <a:lnTo>
                    <a:pt x="796912" y="20751"/>
                  </a:lnTo>
                  <a:lnTo>
                    <a:pt x="756399" y="1270"/>
                  </a:lnTo>
                  <a:lnTo>
                    <a:pt x="755205" y="1270"/>
                  </a:lnTo>
                  <a:lnTo>
                    <a:pt x="751611" y="0"/>
                  </a:lnTo>
                  <a:lnTo>
                    <a:pt x="745820" y="2540"/>
                  </a:lnTo>
                  <a:lnTo>
                    <a:pt x="747623" y="6350"/>
                  </a:lnTo>
                  <a:lnTo>
                    <a:pt x="752386" y="17780"/>
                  </a:lnTo>
                  <a:lnTo>
                    <a:pt x="783285" y="58420"/>
                  </a:lnTo>
                  <a:lnTo>
                    <a:pt x="822464" y="77470"/>
                  </a:lnTo>
                  <a:lnTo>
                    <a:pt x="822667" y="77470"/>
                  </a:lnTo>
                  <a:lnTo>
                    <a:pt x="842162" y="101600"/>
                  </a:lnTo>
                  <a:lnTo>
                    <a:pt x="860386" y="125730"/>
                  </a:lnTo>
                  <a:lnTo>
                    <a:pt x="877112" y="151130"/>
                  </a:lnTo>
                  <a:lnTo>
                    <a:pt x="892111" y="177800"/>
                  </a:lnTo>
                  <a:lnTo>
                    <a:pt x="876376" y="166370"/>
                  </a:lnTo>
                  <a:lnTo>
                    <a:pt x="859713" y="156210"/>
                  </a:lnTo>
                  <a:lnTo>
                    <a:pt x="842187" y="148590"/>
                  </a:lnTo>
                  <a:lnTo>
                    <a:pt x="823861" y="140970"/>
                  </a:lnTo>
                  <a:lnTo>
                    <a:pt x="820064" y="139700"/>
                  </a:lnTo>
                  <a:lnTo>
                    <a:pt x="816876" y="144780"/>
                  </a:lnTo>
                  <a:lnTo>
                    <a:pt x="818870" y="147320"/>
                  </a:lnTo>
                  <a:lnTo>
                    <a:pt x="834440" y="168910"/>
                  </a:lnTo>
                  <a:lnTo>
                    <a:pt x="854544" y="186690"/>
                  </a:lnTo>
                  <a:lnTo>
                    <a:pt x="877862" y="200660"/>
                  </a:lnTo>
                  <a:lnTo>
                    <a:pt x="903097" y="207010"/>
                  </a:lnTo>
                  <a:lnTo>
                    <a:pt x="904887" y="207010"/>
                  </a:lnTo>
                  <a:lnTo>
                    <a:pt x="905687" y="205740"/>
                  </a:lnTo>
                  <a:lnTo>
                    <a:pt x="916597" y="234950"/>
                  </a:lnTo>
                  <a:lnTo>
                    <a:pt x="924902" y="264160"/>
                  </a:lnTo>
                  <a:lnTo>
                    <a:pt x="930275" y="294640"/>
                  </a:lnTo>
                  <a:lnTo>
                    <a:pt x="930363" y="295910"/>
                  </a:lnTo>
                  <a:lnTo>
                    <a:pt x="932434" y="326390"/>
                  </a:lnTo>
                  <a:lnTo>
                    <a:pt x="924191" y="306070"/>
                  </a:lnTo>
                  <a:lnTo>
                    <a:pt x="913701" y="288290"/>
                  </a:lnTo>
                  <a:lnTo>
                    <a:pt x="901141" y="271780"/>
                  </a:lnTo>
                  <a:lnTo>
                    <a:pt x="883132" y="252730"/>
                  </a:lnTo>
                  <a:lnTo>
                    <a:pt x="878547" y="256540"/>
                  </a:lnTo>
                  <a:lnTo>
                    <a:pt x="895007" y="311150"/>
                  </a:lnTo>
                  <a:lnTo>
                    <a:pt x="929436" y="350520"/>
                  </a:lnTo>
                  <a:lnTo>
                    <a:pt x="930236" y="350520"/>
                  </a:lnTo>
                  <a:lnTo>
                    <a:pt x="930833" y="351790"/>
                  </a:lnTo>
                  <a:lnTo>
                    <a:pt x="931430" y="351790"/>
                  </a:lnTo>
                  <a:lnTo>
                    <a:pt x="930694" y="359410"/>
                  </a:lnTo>
                  <a:lnTo>
                    <a:pt x="922286" y="403860"/>
                  </a:lnTo>
                  <a:lnTo>
                    <a:pt x="910259" y="443230"/>
                  </a:lnTo>
                  <a:lnTo>
                    <a:pt x="902893" y="462280"/>
                  </a:lnTo>
                  <a:lnTo>
                    <a:pt x="906043" y="439420"/>
                  </a:lnTo>
                  <a:lnTo>
                    <a:pt x="905738" y="416560"/>
                  </a:lnTo>
                  <a:lnTo>
                    <a:pt x="900874" y="394970"/>
                  </a:lnTo>
                  <a:lnTo>
                    <a:pt x="890320" y="374650"/>
                  </a:lnTo>
                  <a:lnTo>
                    <a:pt x="888326" y="372110"/>
                  </a:lnTo>
                  <a:lnTo>
                    <a:pt x="883335" y="372110"/>
                  </a:lnTo>
                  <a:lnTo>
                    <a:pt x="882332" y="375920"/>
                  </a:lnTo>
                  <a:lnTo>
                    <a:pt x="876960" y="401320"/>
                  </a:lnTo>
                  <a:lnTo>
                    <a:pt x="876884" y="402590"/>
                  </a:lnTo>
                  <a:lnTo>
                    <a:pt x="876820" y="403860"/>
                  </a:lnTo>
                  <a:lnTo>
                    <a:pt x="875372" y="429260"/>
                  </a:lnTo>
                  <a:lnTo>
                    <a:pt x="879221" y="457200"/>
                  </a:lnTo>
                  <a:lnTo>
                    <a:pt x="890117" y="481330"/>
                  </a:lnTo>
                  <a:lnTo>
                    <a:pt x="890714" y="482600"/>
                  </a:lnTo>
                  <a:lnTo>
                    <a:pt x="891921" y="482600"/>
                  </a:lnTo>
                  <a:lnTo>
                    <a:pt x="891717" y="483870"/>
                  </a:lnTo>
                  <a:lnTo>
                    <a:pt x="891324" y="485140"/>
                  </a:lnTo>
                  <a:lnTo>
                    <a:pt x="891514" y="486410"/>
                  </a:lnTo>
                  <a:lnTo>
                    <a:pt x="891717" y="486410"/>
                  </a:lnTo>
                  <a:lnTo>
                    <a:pt x="879208" y="510540"/>
                  </a:lnTo>
                  <a:lnTo>
                    <a:pt x="850684" y="556260"/>
                  </a:lnTo>
                  <a:lnTo>
                    <a:pt x="824661" y="590550"/>
                  </a:lnTo>
                  <a:lnTo>
                    <a:pt x="831024" y="575310"/>
                  </a:lnTo>
                  <a:lnTo>
                    <a:pt x="835482" y="560070"/>
                  </a:lnTo>
                  <a:lnTo>
                    <a:pt x="838073" y="544830"/>
                  </a:lnTo>
                  <a:lnTo>
                    <a:pt x="838708" y="530860"/>
                  </a:lnTo>
                  <a:lnTo>
                    <a:pt x="838835" y="524510"/>
                  </a:lnTo>
                  <a:lnTo>
                    <a:pt x="835431" y="523240"/>
                  </a:lnTo>
                  <a:lnTo>
                    <a:pt x="809688" y="560070"/>
                  </a:lnTo>
                  <a:lnTo>
                    <a:pt x="801293" y="600710"/>
                  </a:lnTo>
                  <a:lnTo>
                    <a:pt x="801192" y="604520"/>
                  </a:lnTo>
                  <a:lnTo>
                    <a:pt x="801116" y="607060"/>
                  </a:lnTo>
                  <a:lnTo>
                    <a:pt x="801052" y="609600"/>
                  </a:lnTo>
                  <a:lnTo>
                    <a:pt x="800912" y="614680"/>
                  </a:lnTo>
                  <a:lnTo>
                    <a:pt x="801103" y="615950"/>
                  </a:lnTo>
                  <a:lnTo>
                    <a:pt x="801509" y="615950"/>
                  </a:lnTo>
                  <a:lnTo>
                    <a:pt x="785190" y="631190"/>
                  </a:lnTo>
                  <a:lnTo>
                    <a:pt x="767981" y="646430"/>
                  </a:lnTo>
                  <a:lnTo>
                    <a:pt x="749871" y="659130"/>
                  </a:lnTo>
                  <a:lnTo>
                    <a:pt x="730859" y="670560"/>
                  </a:lnTo>
                  <a:lnTo>
                    <a:pt x="741095" y="657860"/>
                  </a:lnTo>
                  <a:lnTo>
                    <a:pt x="749046" y="642620"/>
                  </a:lnTo>
                  <a:lnTo>
                    <a:pt x="754634" y="626110"/>
                  </a:lnTo>
                  <a:lnTo>
                    <a:pt x="757796" y="609600"/>
                  </a:lnTo>
                  <a:lnTo>
                    <a:pt x="758393" y="605790"/>
                  </a:lnTo>
                  <a:lnTo>
                    <a:pt x="752614" y="604520"/>
                  </a:lnTo>
                  <a:lnTo>
                    <a:pt x="722299" y="640080"/>
                  </a:lnTo>
                  <a:lnTo>
                    <a:pt x="708507" y="680720"/>
                  </a:lnTo>
                  <a:lnTo>
                    <a:pt x="707910" y="681990"/>
                  </a:lnTo>
                  <a:lnTo>
                    <a:pt x="707504" y="681990"/>
                  </a:lnTo>
                  <a:lnTo>
                    <a:pt x="695833" y="687070"/>
                  </a:lnTo>
                  <a:lnTo>
                    <a:pt x="683856" y="692150"/>
                  </a:lnTo>
                  <a:lnTo>
                    <a:pt x="659003" y="699770"/>
                  </a:lnTo>
                  <a:lnTo>
                    <a:pt x="655612" y="699770"/>
                  </a:lnTo>
                  <a:lnTo>
                    <a:pt x="657009" y="703580"/>
                  </a:lnTo>
                  <a:lnTo>
                    <a:pt x="660006" y="703580"/>
                  </a:lnTo>
                  <a:lnTo>
                    <a:pt x="689216" y="697230"/>
                  </a:lnTo>
                  <a:lnTo>
                    <a:pt x="716965" y="687070"/>
                  </a:lnTo>
                  <a:lnTo>
                    <a:pt x="743165" y="673100"/>
                  </a:lnTo>
                  <a:lnTo>
                    <a:pt x="746950" y="670560"/>
                  </a:lnTo>
                  <a:lnTo>
                    <a:pt x="767778" y="656590"/>
                  </a:lnTo>
                  <a:lnTo>
                    <a:pt x="768375" y="656590"/>
                  </a:lnTo>
                  <a:lnTo>
                    <a:pt x="768578" y="657860"/>
                  </a:lnTo>
                  <a:lnTo>
                    <a:pt x="794156" y="662940"/>
                  </a:lnTo>
                  <a:lnTo>
                    <a:pt x="843902" y="651510"/>
                  </a:lnTo>
                  <a:lnTo>
                    <a:pt x="867765" y="632460"/>
                  </a:lnTo>
                  <a:lnTo>
                    <a:pt x="865378" y="628650"/>
                  </a:lnTo>
                  <a:lnTo>
                    <a:pt x="861580" y="627380"/>
                  </a:lnTo>
                  <a:lnTo>
                    <a:pt x="843749" y="627380"/>
                  </a:lnTo>
                  <a:lnTo>
                    <a:pt x="825055" y="628650"/>
                  </a:lnTo>
                  <a:lnTo>
                    <a:pt x="806513" y="632460"/>
                  </a:lnTo>
                  <a:lnTo>
                    <a:pt x="789139" y="638810"/>
                  </a:lnTo>
                  <a:lnTo>
                    <a:pt x="802005" y="627380"/>
                  </a:lnTo>
                  <a:lnTo>
                    <a:pt x="814260" y="614680"/>
                  </a:lnTo>
                  <a:lnTo>
                    <a:pt x="825868" y="601980"/>
                  </a:lnTo>
                  <a:lnTo>
                    <a:pt x="834834" y="590550"/>
                  </a:lnTo>
                  <a:lnTo>
                    <a:pt x="836828" y="588010"/>
                  </a:lnTo>
                  <a:lnTo>
                    <a:pt x="843495" y="579120"/>
                  </a:lnTo>
                  <a:lnTo>
                    <a:pt x="850036" y="570230"/>
                  </a:lnTo>
                  <a:lnTo>
                    <a:pt x="856449" y="561340"/>
                  </a:lnTo>
                  <a:lnTo>
                    <a:pt x="862774" y="552450"/>
                  </a:lnTo>
                  <a:lnTo>
                    <a:pt x="890651" y="553720"/>
                  </a:lnTo>
                  <a:lnTo>
                    <a:pt x="894257" y="552450"/>
                  </a:lnTo>
                  <a:lnTo>
                    <a:pt x="915847" y="544830"/>
                  </a:lnTo>
                  <a:lnTo>
                    <a:pt x="936205" y="527050"/>
                  </a:lnTo>
                  <a:lnTo>
                    <a:pt x="936891" y="525780"/>
                  </a:lnTo>
                  <a:lnTo>
                    <a:pt x="949401" y="502920"/>
                  </a:lnTo>
                  <a:lnTo>
                    <a:pt x="950188" y="500380"/>
                  </a:lnTo>
                  <a:lnTo>
                    <a:pt x="948397" y="497840"/>
                  </a:lnTo>
                  <a:lnTo>
                    <a:pt x="945997" y="496570"/>
                  </a:lnTo>
                  <a:lnTo>
                    <a:pt x="935266" y="496570"/>
                  </a:lnTo>
                  <a:lnTo>
                    <a:pt x="897420" y="513080"/>
                  </a:lnTo>
                  <a:lnTo>
                    <a:pt x="885063" y="521970"/>
                  </a:lnTo>
                  <a:lnTo>
                    <a:pt x="879144" y="525780"/>
                  </a:lnTo>
                  <a:lnTo>
                    <a:pt x="892886" y="501650"/>
                  </a:lnTo>
                  <a:lnTo>
                    <a:pt x="905268" y="476250"/>
                  </a:lnTo>
                  <a:lnTo>
                    <a:pt x="911225" y="462280"/>
                  </a:lnTo>
                  <a:lnTo>
                    <a:pt x="916101" y="450850"/>
                  </a:lnTo>
                  <a:lnTo>
                    <a:pt x="925245" y="424180"/>
                  </a:lnTo>
                  <a:lnTo>
                    <a:pt x="927646" y="424180"/>
                  </a:lnTo>
                  <a:lnTo>
                    <a:pt x="952766" y="412750"/>
                  </a:lnTo>
                  <a:lnTo>
                    <a:pt x="964666" y="402590"/>
                  </a:lnTo>
                  <a:lnTo>
                    <a:pt x="973594" y="394970"/>
                  </a:lnTo>
                  <a:lnTo>
                    <a:pt x="989101" y="373380"/>
                  </a:lnTo>
                  <a:lnTo>
                    <a:pt x="998296" y="346710"/>
                  </a:lnTo>
                  <a:lnTo>
                    <a:pt x="999096" y="34417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2509" y="4253754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2194" y="5361399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2194" y="6361666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2509" y="7800087"/>
              <a:ext cx="114300" cy="1142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278487" y="2134771"/>
            <a:ext cx="13993494" cy="6341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64255" algn="just">
              <a:lnSpc>
                <a:spcPct val="115000"/>
              </a:lnSpc>
              <a:spcBef>
                <a:spcPts val="95"/>
              </a:spcBef>
            </a:pP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preprocessing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 is</a:t>
            </a:r>
            <a:r>
              <a:rPr sz="25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 vital</a:t>
            </a:r>
            <a:r>
              <a:rPr sz="25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process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5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involves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preparing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raw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transforming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into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format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suitable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4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machine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model.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serves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165" dirty="0"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2500" spc="-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initial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step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-5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developing</a:t>
            </a:r>
            <a:r>
              <a:rPr sz="2500" spc="-4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 </a:t>
            </a:r>
            <a:r>
              <a:rPr sz="2500" spc="45" dirty="0">
                <a:latin typeface="Lucida Sans Unicode" panose="020B0602030504020204"/>
                <a:cs typeface="Lucida Sans Unicode" panose="020B0602030504020204"/>
              </a:rPr>
              <a:t>effective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machine</a:t>
            </a:r>
            <a:r>
              <a:rPr sz="25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learning</a:t>
            </a:r>
            <a:r>
              <a:rPr sz="25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model.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737235" marR="3192780" algn="just">
              <a:lnSpc>
                <a:spcPct val="115000"/>
              </a:lnSpc>
              <a:spcBef>
                <a:spcPts val="1115"/>
              </a:spcBef>
            </a:pPr>
            <a:r>
              <a:rPr sz="2500" dirty="0">
                <a:latin typeface="Arial Black" panose="020B0A04020102020204"/>
                <a:cs typeface="Arial Black" panose="020B0A04020102020204"/>
              </a:rPr>
              <a:t>Data</a:t>
            </a:r>
            <a:r>
              <a:rPr sz="2500" spc="57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Cleaning</a:t>
            </a:r>
            <a:r>
              <a:rPr sz="2500" spc="57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610" dirty="0">
                <a:latin typeface="Arial Black" panose="020B0A04020102020204"/>
                <a:cs typeface="Arial Black" panose="020B0A04020102020204"/>
              </a:rPr>
              <a:t>-</a:t>
            </a:r>
            <a:r>
              <a:rPr sz="2500" spc="575" dirty="0">
                <a:latin typeface="Arial Black" panose="020B0A04020102020204"/>
                <a:cs typeface="Arial Black" panose="020B0A04020102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From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duplicates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2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outliers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missing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numbers,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it</a:t>
            </a:r>
            <a:r>
              <a:rPr sz="25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85" dirty="0">
                <a:latin typeface="Lucida Sans Unicode" panose="020B0602030504020204"/>
                <a:cs typeface="Lucida Sans Unicode" panose="020B0602030504020204"/>
              </a:rPr>
              <a:t>fixes</a:t>
            </a:r>
            <a:r>
              <a:rPr sz="25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them</a:t>
            </a:r>
            <a:r>
              <a:rPr sz="25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all.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667385" marR="1477645" algn="just">
              <a:lnSpc>
                <a:spcPct val="115000"/>
              </a:lnSpc>
              <a:spcBef>
                <a:spcPts val="1820"/>
              </a:spcBef>
            </a:pPr>
            <a:r>
              <a:rPr sz="2500" spc="-70" dirty="0">
                <a:latin typeface="Arial Black" panose="020B0A04020102020204"/>
                <a:cs typeface="Arial Black" panose="020B0A04020102020204"/>
              </a:rPr>
              <a:t>Data</a:t>
            </a:r>
            <a:r>
              <a:rPr sz="2500" spc="-14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20" dirty="0">
                <a:latin typeface="Arial Black" panose="020B0A04020102020204"/>
                <a:cs typeface="Arial Black" panose="020B0A04020102020204"/>
              </a:rPr>
              <a:t>Integration-</a:t>
            </a:r>
            <a:r>
              <a:rPr sz="2500" spc="-19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45" dirty="0">
                <a:latin typeface="Lucida Sans Unicode" panose="020B0602030504020204"/>
                <a:cs typeface="Lucida Sans Unicode" panose="020B0602030504020204"/>
              </a:rPr>
              <a:t>This</a:t>
            </a:r>
            <a:r>
              <a:rPr sz="2500" spc="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process</a:t>
            </a:r>
            <a:r>
              <a:rPr sz="2500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integrates</a:t>
            </a:r>
            <a:r>
              <a:rPr sz="2500" spc="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(merges)</a:t>
            </a:r>
            <a:r>
              <a:rPr sz="2500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information</a:t>
            </a:r>
            <a:r>
              <a:rPr sz="2500" spc="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5" dirty="0">
                <a:latin typeface="Lucida Sans Unicode" panose="020B0602030504020204"/>
                <a:cs typeface="Lucida Sans Unicode" panose="020B0602030504020204"/>
              </a:rPr>
              <a:t>extracted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from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multiple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sources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outline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create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single</a:t>
            </a:r>
            <a:r>
              <a:rPr sz="2500" spc="-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dataset.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667385" marR="5080" algn="just">
              <a:lnSpc>
                <a:spcPct val="115000"/>
              </a:lnSpc>
              <a:spcBef>
                <a:spcPts val="975"/>
              </a:spcBef>
            </a:pPr>
            <a:r>
              <a:rPr sz="2500" dirty="0">
                <a:latin typeface="Arial Black" panose="020B0A04020102020204"/>
                <a:cs typeface="Arial Black" panose="020B0A04020102020204"/>
              </a:rPr>
              <a:t>Data</a:t>
            </a:r>
            <a:r>
              <a:rPr sz="2500" spc="12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Transformation-</a:t>
            </a:r>
            <a:r>
              <a:rPr sz="2500" spc="12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This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process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entails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putting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0" dirty="0">
                <a:latin typeface="Lucida Sans Unicode" panose="020B0602030504020204"/>
                <a:cs typeface="Lucida Sans Unicode" panose="020B0602030504020204"/>
              </a:rPr>
              <a:t>format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500" spc="3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will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allow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500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analysis.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Normalization,</a:t>
            </a:r>
            <a:r>
              <a:rPr sz="2500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standardization,</a:t>
            </a:r>
            <a:r>
              <a:rPr sz="2500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3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discretisation</a:t>
            </a:r>
            <a:r>
              <a:rPr sz="2500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0" dirty="0">
                <a:latin typeface="Lucida Sans Unicode" panose="020B0602030504020204"/>
                <a:cs typeface="Lucida Sans Unicode" panose="020B0602030504020204"/>
              </a:rPr>
              <a:t>are</a:t>
            </a:r>
            <a:r>
              <a:rPr sz="2500" spc="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0" dirty="0">
                <a:latin typeface="Lucida Sans Unicode" panose="020B0602030504020204"/>
                <a:cs typeface="Lucida Sans Unicode" panose="020B0602030504020204"/>
              </a:rPr>
              <a:t>common </a:t>
            </a:r>
            <a:r>
              <a:rPr sz="2500" spc="170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transformation</a:t>
            </a:r>
            <a:r>
              <a:rPr sz="2500" spc="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procedures.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  <a:p>
            <a:pPr marL="737235" marR="425450" algn="just">
              <a:lnSpc>
                <a:spcPct val="115000"/>
              </a:lnSpc>
              <a:spcBef>
                <a:spcPts val="975"/>
              </a:spcBef>
            </a:pPr>
            <a:r>
              <a:rPr sz="2500" dirty="0">
                <a:latin typeface="Arial Black" panose="020B0A04020102020204"/>
                <a:cs typeface="Arial Black" panose="020B0A04020102020204"/>
              </a:rPr>
              <a:t>Data</a:t>
            </a:r>
            <a:r>
              <a:rPr sz="2500" spc="204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dirty="0">
                <a:latin typeface="Arial Black" panose="020B0A04020102020204"/>
                <a:cs typeface="Arial Black" panose="020B0A04020102020204"/>
              </a:rPr>
              <a:t>Reduction-</a:t>
            </a:r>
            <a:r>
              <a:rPr sz="2500" spc="2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Data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reduction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process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lowering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dataset’s</a:t>
            </a:r>
            <a:r>
              <a:rPr sz="2500" spc="3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20" dirty="0">
                <a:latin typeface="Lucida Sans Unicode" panose="020B0602030504020204"/>
                <a:cs typeface="Lucida Sans Unicode" panose="020B0602030504020204"/>
              </a:rPr>
              <a:t>size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while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maintaining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0" dirty="0">
                <a:latin typeface="Lucida Sans Unicode" panose="020B0602030504020204"/>
                <a:cs typeface="Lucida Sans Unicode" panose="020B0602030504020204"/>
              </a:rPr>
              <a:t>crucial</a:t>
            </a:r>
            <a:r>
              <a:rPr sz="25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information.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99330" y="1824385"/>
              <a:ext cx="14060169" cy="0"/>
            </a:xfrm>
            <a:custGeom>
              <a:avLst/>
              <a:gdLst/>
              <a:ahLst/>
              <a:cxnLst/>
              <a:rect l="l" t="t" r="r" b="b"/>
              <a:pathLst>
                <a:path w="14060169">
                  <a:moveTo>
                    <a:pt x="0" y="0"/>
                  </a:moveTo>
                  <a:lnTo>
                    <a:pt x="1405996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90957" y="0"/>
              <a:ext cx="1251585" cy="10287000"/>
            </a:xfrm>
            <a:custGeom>
              <a:avLst/>
              <a:gdLst/>
              <a:ahLst/>
              <a:cxnLst/>
              <a:rect l="l" t="t" r="r" b="b"/>
              <a:pathLst>
                <a:path w="1251585" h="10287000">
                  <a:moveTo>
                    <a:pt x="1251142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51142" y="0"/>
                  </a:lnTo>
                  <a:lnTo>
                    <a:pt x="1251142" y="10286999"/>
                  </a:ln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3293" y="9258300"/>
              <a:ext cx="2085975" cy="523875"/>
            </a:xfrm>
            <a:custGeom>
              <a:avLst/>
              <a:gdLst/>
              <a:ahLst/>
              <a:cxnLst/>
              <a:rect l="l" t="t" r="r" b="b"/>
              <a:pathLst>
                <a:path w="2085975" h="523875">
                  <a:moveTo>
                    <a:pt x="260746" y="523874"/>
                  </a:moveTo>
                  <a:lnTo>
                    <a:pt x="213862" y="519656"/>
                  </a:lnTo>
                  <a:lnTo>
                    <a:pt x="169741" y="507494"/>
                  </a:lnTo>
                  <a:lnTo>
                    <a:pt x="129117" y="488125"/>
                  </a:lnTo>
                  <a:lnTo>
                    <a:pt x="92727" y="462289"/>
                  </a:lnTo>
                  <a:lnTo>
                    <a:pt x="61305" y="430723"/>
                  </a:lnTo>
                  <a:lnTo>
                    <a:pt x="35587" y="394167"/>
                  </a:lnTo>
                  <a:lnTo>
                    <a:pt x="16306" y="353358"/>
                  </a:lnTo>
                  <a:lnTo>
                    <a:pt x="4199" y="309035"/>
                  </a:lnTo>
                  <a:lnTo>
                    <a:pt x="0" y="261937"/>
                  </a:lnTo>
                  <a:lnTo>
                    <a:pt x="4199" y="214839"/>
                  </a:lnTo>
                  <a:lnTo>
                    <a:pt x="16306" y="170516"/>
                  </a:lnTo>
                  <a:lnTo>
                    <a:pt x="35587" y="129707"/>
                  </a:lnTo>
                  <a:lnTo>
                    <a:pt x="61305" y="93151"/>
                  </a:lnTo>
                  <a:lnTo>
                    <a:pt x="92727" y="61585"/>
                  </a:lnTo>
                  <a:lnTo>
                    <a:pt x="129117" y="35749"/>
                  </a:lnTo>
                  <a:lnTo>
                    <a:pt x="169741" y="16380"/>
                  </a:lnTo>
                  <a:lnTo>
                    <a:pt x="213862" y="4218"/>
                  </a:lnTo>
                  <a:lnTo>
                    <a:pt x="260746" y="0"/>
                  </a:lnTo>
                  <a:lnTo>
                    <a:pt x="307631" y="4218"/>
                  </a:lnTo>
                  <a:lnTo>
                    <a:pt x="351752" y="16380"/>
                  </a:lnTo>
                  <a:lnTo>
                    <a:pt x="392375" y="35749"/>
                  </a:lnTo>
                  <a:lnTo>
                    <a:pt x="428765" y="61585"/>
                  </a:lnTo>
                  <a:lnTo>
                    <a:pt x="460187" y="93151"/>
                  </a:lnTo>
                  <a:lnTo>
                    <a:pt x="485906" y="129707"/>
                  </a:lnTo>
                  <a:lnTo>
                    <a:pt x="505187" y="170516"/>
                  </a:lnTo>
                  <a:lnTo>
                    <a:pt x="517294" y="214839"/>
                  </a:lnTo>
                  <a:lnTo>
                    <a:pt x="521493" y="261937"/>
                  </a:lnTo>
                  <a:lnTo>
                    <a:pt x="517294" y="309035"/>
                  </a:lnTo>
                  <a:lnTo>
                    <a:pt x="505187" y="353358"/>
                  </a:lnTo>
                  <a:lnTo>
                    <a:pt x="485906" y="394167"/>
                  </a:lnTo>
                  <a:lnTo>
                    <a:pt x="460187" y="430723"/>
                  </a:lnTo>
                  <a:lnTo>
                    <a:pt x="428765" y="462289"/>
                  </a:lnTo>
                  <a:lnTo>
                    <a:pt x="392375" y="488125"/>
                  </a:lnTo>
                  <a:lnTo>
                    <a:pt x="351752" y="507494"/>
                  </a:lnTo>
                  <a:lnTo>
                    <a:pt x="307631" y="519656"/>
                  </a:lnTo>
                  <a:lnTo>
                    <a:pt x="260746" y="523874"/>
                  </a:lnTo>
                  <a:close/>
                </a:path>
                <a:path w="2085975" h="523875">
                  <a:moveTo>
                    <a:pt x="1825228" y="523874"/>
                  </a:moveTo>
                  <a:lnTo>
                    <a:pt x="1778343" y="519656"/>
                  </a:lnTo>
                  <a:lnTo>
                    <a:pt x="1734222" y="507494"/>
                  </a:lnTo>
                  <a:lnTo>
                    <a:pt x="1693599" y="488125"/>
                  </a:lnTo>
                  <a:lnTo>
                    <a:pt x="1657209" y="462289"/>
                  </a:lnTo>
                  <a:lnTo>
                    <a:pt x="1625787" y="430723"/>
                  </a:lnTo>
                  <a:lnTo>
                    <a:pt x="1600068" y="394167"/>
                  </a:lnTo>
                  <a:lnTo>
                    <a:pt x="1580787" y="353358"/>
                  </a:lnTo>
                  <a:lnTo>
                    <a:pt x="1568680" y="309035"/>
                  </a:lnTo>
                  <a:lnTo>
                    <a:pt x="1564481" y="261937"/>
                  </a:lnTo>
                  <a:lnTo>
                    <a:pt x="1568680" y="214839"/>
                  </a:lnTo>
                  <a:lnTo>
                    <a:pt x="1580787" y="170516"/>
                  </a:lnTo>
                  <a:lnTo>
                    <a:pt x="1600068" y="129707"/>
                  </a:lnTo>
                  <a:lnTo>
                    <a:pt x="1625787" y="93151"/>
                  </a:lnTo>
                  <a:lnTo>
                    <a:pt x="1657209" y="61585"/>
                  </a:lnTo>
                  <a:lnTo>
                    <a:pt x="1693599" y="35749"/>
                  </a:lnTo>
                  <a:lnTo>
                    <a:pt x="1734222" y="16380"/>
                  </a:lnTo>
                  <a:lnTo>
                    <a:pt x="1778343" y="4218"/>
                  </a:lnTo>
                  <a:lnTo>
                    <a:pt x="1825228" y="0"/>
                  </a:lnTo>
                  <a:lnTo>
                    <a:pt x="1872112" y="4218"/>
                  </a:lnTo>
                  <a:lnTo>
                    <a:pt x="1916233" y="16380"/>
                  </a:lnTo>
                  <a:lnTo>
                    <a:pt x="1956857" y="35749"/>
                  </a:lnTo>
                  <a:lnTo>
                    <a:pt x="1993247" y="61585"/>
                  </a:lnTo>
                  <a:lnTo>
                    <a:pt x="2024669" y="93151"/>
                  </a:lnTo>
                  <a:lnTo>
                    <a:pt x="2050387" y="129707"/>
                  </a:lnTo>
                  <a:lnTo>
                    <a:pt x="2069668" y="170516"/>
                  </a:lnTo>
                  <a:lnTo>
                    <a:pt x="2081775" y="214839"/>
                  </a:lnTo>
                  <a:lnTo>
                    <a:pt x="2085975" y="261937"/>
                  </a:lnTo>
                  <a:lnTo>
                    <a:pt x="2081775" y="309035"/>
                  </a:lnTo>
                  <a:lnTo>
                    <a:pt x="2069668" y="353358"/>
                  </a:lnTo>
                  <a:lnTo>
                    <a:pt x="2050387" y="394167"/>
                  </a:lnTo>
                  <a:lnTo>
                    <a:pt x="2024669" y="430723"/>
                  </a:lnTo>
                  <a:lnTo>
                    <a:pt x="1993247" y="462289"/>
                  </a:lnTo>
                  <a:lnTo>
                    <a:pt x="1956857" y="488125"/>
                  </a:lnTo>
                  <a:lnTo>
                    <a:pt x="1916233" y="507494"/>
                  </a:lnTo>
                  <a:lnTo>
                    <a:pt x="1872112" y="519656"/>
                  </a:lnTo>
                  <a:lnTo>
                    <a:pt x="1825228" y="523874"/>
                  </a:lnTo>
                  <a:close/>
                </a:path>
                <a:path w="2085975" h="523875">
                  <a:moveTo>
                    <a:pt x="1042987" y="523874"/>
                  </a:moveTo>
                  <a:lnTo>
                    <a:pt x="996103" y="519656"/>
                  </a:lnTo>
                  <a:lnTo>
                    <a:pt x="951981" y="507494"/>
                  </a:lnTo>
                  <a:lnTo>
                    <a:pt x="911358" y="488125"/>
                  </a:lnTo>
                  <a:lnTo>
                    <a:pt x="874968" y="462289"/>
                  </a:lnTo>
                  <a:lnTo>
                    <a:pt x="843546" y="430723"/>
                  </a:lnTo>
                  <a:lnTo>
                    <a:pt x="817827" y="394167"/>
                  </a:lnTo>
                  <a:lnTo>
                    <a:pt x="798547" y="353358"/>
                  </a:lnTo>
                  <a:lnTo>
                    <a:pt x="786439" y="309035"/>
                  </a:lnTo>
                  <a:lnTo>
                    <a:pt x="782240" y="261937"/>
                  </a:lnTo>
                  <a:lnTo>
                    <a:pt x="786439" y="214839"/>
                  </a:lnTo>
                  <a:lnTo>
                    <a:pt x="798547" y="170516"/>
                  </a:lnTo>
                  <a:lnTo>
                    <a:pt x="817827" y="129707"/>
                  </a:lnTo>
                  <a:lnTo>
                    <a:pt x="843546" y="93151"/>
                  </a:lnTo>
                  <a:lnTo>
                    <a:pt x="874968" y="61585"/>
                  </a:lnTo>
                  <a:lnTo>
                    <a:pt x="911358" y="35749"/>
                  </a:lnTo>
                  <a:lnTo>
                    <a:pt x="951981" y="16380"/>
                  </a:lnTo>
                  <a:lnTo>
                    <a:pt x="996103" y="4218"/>
                  </a:lnTo>
                  <a:lnTo>
                    <a:pt x="1042987" y="0"/>
                  </a:lnTo>
                  <a:lnTo>
                    <a:pt x="1089871" y="4218"/>
                  </a:lnTo>
                  <a:lnTo>
                    <a:pt x="1133993" y="16380"/>
                  </a:lnTo>
                  <a:lnTo>
                    <a:pt x="1174616" y="35749"/>
                  </a:lnTo>
                  <a:lnTo>
                    <a:pt x="1211006" y="61585"/>
                  </a:lnTo>
                  <a:lnTo>
                    <a:pt x="1242428" y="93151"/>
                  </a:lnTo>
                  <a:lnTo>
                    <a:pt x="1268147" y="129707"/>
                  </a:lnTo>
                  <a:lnTo>
                    <a:pt x="1287427" y="170516"/>
                  </a:lnTo>
                  <a:lnTo>
                    <a:pt x="1299535" y="214839"/>
                  </a:lnTo>
                  <a:lnTo>
                    <a:pt x="1303734" y="261937"/>
                  </a:lnTo>
                  <a:lnTo>
                    <a:pt x="1299535" y="309035"/>
                  </a:lnTo>
                  <a:lnTo>
                    <a:pt x="1287427" y="353358"/>
                  </a:lnTo>
                  <a:lnTo>
                    <a:pt x="1268147" y="394167"/>
                  </a:lnTo>
                  <a:lnTo>
                    <a:pt x="1242428" y="430723"/>
                  </a:lnTo>
                  <a:lnTo>
                    <a:pt x="1211006" y="462289"/>
                  </a:lnTo>
                  <a:lnTo>
                    <a:pt x="1174616" y="488125"/>
                  </a:lnTo>
                  <a:lnTo>
                    <a:pt x="1133993" y="507494"/>
                  </a:lnTo>
                  <a:lnTo>
                    <a:pt x="1089871" y="519656"/>
                  </a:lnTo>
                  <a:lnTo>
                    <a:pt x="1042987" y="523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2907" y="1006169"/>
              <a:ext cx="989965" cy="694690"/>
            </a:xfrm>
            <a:custGeom>
              <a:avLst/>
              <a:gdLst/>
              <a:ahLst/>
              <a:cxnLst/>
              <a:rect l="l" t="t" r="r" b="b"/>
              <a:pathLst>
                <a:path w="989964" h="694689">
                  <a:moveTo>
                    <a:pt x="339445" y="690880"/>
                  </a:moveTo>
                  <a:lnTo>
                    <a:pt x="336486" y="689610"/>
                  </a:lnTo>
                  <a:lnTo>
                    <a:pt x="324027" y="685800"/>
                  </a:lnTo>
                  <a:lnTo>
                    <a:pt x="300012" y="678180"/>
                  </a:lnTo>
                  <a:lnTo>
                    <a:pt x="288442" y="673100"/>
                  </a:lnTo>
                  <a:lnTo>
                    <a:pt x="288048" y="671830"/>
                  </a:lnTo>
                  <a:lnTo>
                    <a:pt x="287451" y="671830"/>
                  </a:lnTo>
                  <a:lnTo>
                    <a:pt x="285419" y="661670"/>
                  </a:lnTo>
                  <a:lnTo>
                    <a:pt x="283387" y="651510"/>
                  </a:lnTo>
                  <a:lnTo>
                    <a:pt x="273786" y="631190"/>
                  </a:lnTo>
                  <a:lnTo>
                    <a:pt x="260731" y="613410"/>
                  </a:lnTo>
                  <a:lnTo>
                    <a:pt x="246329" y="598170"/>
                  </a:lnTo>
                  <a:lnTo>
                    <a:pt x="243763" y="595630"/>
                  </a:lnTo>
                  <a:lnTo>
                    <a:pt x="238226" y="598170"/>
                  </a:lnTo>
                  <a:lnTo>
                    <a:pt x="255193" y="648970"/>
                  </a:lnTo>
                  <a:lnTo>
                    <a:pt x="265315" y="661670"/>
                  </a:lnTo>
                  <a:lnTo>
                    <a:pt x="246507" y="650240"/>
                  </a:lnTo>
                  <a:lnTo>
                    <a:pt x="242925" y="647700"/>
                  </a:lnTo>
                  <a:lnTo>
                    <a:pt x="228612" y="637540"/>
                  </a:lnTo>
                  <a:lnTo>
                    <a:pt x="219316" y="629920"/>
                  </a:lnTo>
                  <a:lnTo>
                    <a:pt x="211569" y="623570"/>
                  </a:lnTo>
                  <a:lnTo>
                    <a:pt x="195326" y="608330"/>
                  </a:lnTo>
                  <a:lnTo>
                    <a:pt x="195719" y="607060"/>
                  </a:lnTo>
                  <a:lnTo>
                    <a:pt x="195922" y="607060"/>
                  </a:lnTo>
                  <a:lnTo>
                    <a:pt x="195821" y="601980"/>
                  </a:lnTo>
                  <a:lnTo>
                    <a:pt x="195707" y="598170"/>
                  </a:lnTo>
                  <a:lnTo>
                    <a:pt x="195643" y="595630"/>
                  </a:lnTo>
                  <a:lnTo>
                    <a:pt x="195529" y="591820"/>
                  </a:lnTo>
                  <a:lnTo>
                    <a:pt x="187223" y="552450"/>
                  </a:lnTo>
                  <a:lnTo>
                    <a:pt x="164490" y="516890"/>
                  </a:lnTo>
                  <a:lnTo>
                    <a:pt x="161721" y="515620"/>
                  </a:lnTo>
                  <a:lnTo>
                    <a:pt x="158356" y="518160"/>
                  </a:lnTo>
                  <a:lnTo>
                    <a:pt x="158356" y="520700"/>
                  </a:lnTo>
                  <a:lnTo>
                    <a:pt x="158991" y="537210"/>
                  </a:lnTo>
                  <a:lnTo>
                    <a:pt x="161518" y="552450"/>
                  </a:lnTo>
                  <a:lnTo>
                    <a:pt x="165976" y="567690"/>
                  </a:lnTo>
                  <a:lnTo>
                    <a:pt x="172389" y="582930"/>
                  </a:lnTo>
                  <a:lnTo>
                    <a:pt x="168833" y="579120"/>
                  </a:lnTo>
                  <a:lnTo>
                    <a:pt x="162115" y="570230"/>
                  </a:lnTo>
                  <a:lnTo>
                    <a:pt x="146532" y="548640"/>
                  </a:lnTo>
                  <a:lnTo>
                    <a:pt x="144094" y="544830"/>
                  </a:lnTo>
                  <a:lnTo>
                    <a:pt x="131889" y="525780"/>
                  </a:lnTo>
                  <a:lnTo>
                    <a:pt x="128130" y="519430"/>
                  </a:lnTo>
                  <a:lnTo>
                    <a:pt x="118325" y="502920"/>
                  </a:lnTo>
                  <a:lnTo>
                    <a:pt x="105968" y="480060"/>
                  </a:lnTo>
                  <a:lnTo>
                    <a:pt x="106172" y="478790"/>
                  </a:lnTo>
                  <a:lnTo>
                    <a:pt x="106362" y="478790"/>
                  </a:lnTo>
                  <a:lnTo>
                    <a:pt x="105968" y="477520"/>
                  </a:lnTo>
                  <a:lnTo>
                    <a:pt x="105778" y="476250"/>
                  </a:lnTo>
                  <a:lnTo>
                    <a:pt x="107149" y="476250"/>
                  </a:lnTo>
                  <a:lnTo>
                    <a:pt x="107556" y="474980"/>
                  </a:lnTo>
                  <a:lnTo>
                    <a:pt x="116078" y="455930"/>
                  </a:lnTo>
                  <a:lnTo>
                    <a:pt x="118351" y="450850"/>
                  </a:lnTo>
                  <a:lnTo>
                    <a:pt x="122161" y="424180"/>
                  </a:lnTo>
                  <a:lnTo>
                    <a:pt x="120586" y="396240"/>
                  </a:lnTo>
                  <a:lnTo>
                    <a:pt x="115265" y="370840"/>
                  </a:lnTo>
                  <a:lnTo>
                    <a:pt x="114274" y="367030"/>
                  </a:lnTo>
                  <a:lnTo>
                    <a:pt x="109334" y="367030"/>
                  </a:lnTo>
                  <a:lnTo>
                    <a:pt x="107353" y="369570"/>
                  </a:lnTo>
                  <a:lnTo>
                    <a:pt x="96901" y="389890"/>
                  </a:lnTo>
                  <a:lnTo>
                    <a:pt x="92087" y="411480"/>
                  </a:lnTo>
                  <a:lnTo>
                    <a:pt x="91998" y="417830"/>
                  </a:lnTo>
                  <a:lnTo>
                    <a:pt x="91909" y="424180"/>
                  </a:lnTo>
                  <a:lnTo>
                    <a:pt x="91782" y="433070"/>
                  </a:lnTo>
                  <a:lnTo>
                    <a:pt x="94894" y="455930"/>
                  </a:lnTo>
                  <a:lnTo>
                    <a:pt x="87490" y="436880"/>
                  </a:lnTo>
                  <a:lnTo>
                    <a:pt x="81038" y="417830"/>
                  </a:lnTo>
                  <a:lnTo>
                    <a:pt x="75577" y="398780"/>
                  </a:lnTo>
                  <a:lnTo>
                    <a:pt x="74993" y="396240"/>
                  </a:lnTo>
                  <a:lnTo>
                    <a:pt x="71170" y="379730"/>
                  </a:lnTo>
                  <a:lnTo>
                    <a:pt x="69659" y="370840"/>
                  </a:lnTo>
                  <a:lnTo>
                    <a:pt x="68389" y="363220"/>
                  </a:lnTo>
                  <a:lnTo>
                    <a:pt x="67360" y="354330"/>
                  </a:lnTo>
                  <a:lnTo>
                    <a:pt x="66624" y="346710"/>
                  </a:lnTo>
                  <a:lnTo>
                    <a:pt x="68008" y="346710"/>
                  </a:lnTo>
                  <a:lnTo>
                    <a:pt x="68605" y="345440"/>
                  </a:lnTo>
                  <a:lnTo>
                    <a:pt x="88011" y="328930"/>
                  </a:lnTo>
                  <a:lnTo>
                    <a:pt x="93192" y="321310"/>
                  </a:lnTo>
                  <a:lnTo>
                    <a:pt x="102704" y="307340"/>
                  </a:lnTo>
                  <a:lnTo>
                    <a:pt x="112814" y="281940"/>
                  </a:lnTo>
                  <a:lnTo>
                    <a:pt x="118427" y="257810"/>
                  </a:lnTo>
                  <a:lnTo>
                    <a:pt x="119011" y="254000"/>
                  </a:lnTo>
                  <a:lnTo>
                    <a:pt x="114465" y="250190"/>
                  </a:lnTo>
                  <a:lnTo>
                    <a:pt x="84201" y="284480"/>
                  </a:lnTo>
                  <a:lnTo>
                    <a:pt x="65646" y="321310"/>
                  </a:lnTo>
                  <a:lnTo>
                    <a:pt x="67754" y="290830"/>
                  </a:lnTo>
                  <a:lnTo>
                    <a:pt x="73025" y="261620"/>
                  </a:lnTo>
                  <a:lnTo>
                    <a:pt x="78384" y="242570"/>
                  </a:lnTo>
                  <a:lnTo>
                    <a:pt x="81241" y="232410"/>
                  </a:lnTo>
                  <a:lnTo>
                    <a:pt x="92125" y="203200"/>
                  </a:lnTo>
                  <a:lnTo>
                    <a:pt x="92722" y="204470"/>
                  </a:lnTo>
                  <a:lnTo>
                    <a:pt x="94703" y="204470"/>
                  </a:lnTo>
                  <a:lnTo>
                    <a:pt x="99695" y="203200"/>
                  </a:lnTo>
                  <a:lnTo>
                    <a:pt x="119659" y="198120"/>
                  </a:lnTo>
                  <a:lnTo>
                    <a:pt x="142722" y="184150"/>
                  </a:lnTo>
                  <a:lnTo>
                    <a:pt x="152666" y="175260"/>
                  </a:lnTo>
                  <a:lnTo>
                    <a:pt x="162623" y="166370"/>
                  </a:lnTo>
                  <a:lnTo>
                    <a:pt x="178130" y="146050"/>
                  </a:lnTo>
                  <a:lnTo>
                    <a:pt x="180111" y="142240"/>
                  </a:lnTo>
                  <a:lnTo>
                    <a:pt x="176745" y="138430"/>
                  </a:lnTo>
                  <a:lnTo>
                    <a:pt x="155028" y="146050"/>
                  </a:lnTo>
                  <a:lnTo>
                    <a:pt x="137680" y="154940"/>
                  </a:lnTo>
                  <a:lnTo>
                    <a:pt x="121170" y="163830"/>
                  </a:lnTo>
                  <a:lnTo>
                    <a:pt x="105575" y="175260"/>
                  </a:lnTo>
                  <a:lnTo>
                    <a:pt x="120434" y="149860"/>
                  </a:lnTo>
                  <a:lnTo>
                    <a:pt x="131203" y="133350"/>
                  </a:lnTo>
                  <a:lnTo>
                    <a:pt x="137007" y="124460"/>
                  </a:lnTo>
                  <a:lnTo>
                    <a:pt x="155054" y="100330"/>
                  </a:lnTo>
                  <a:lnTo>
                    <a:pt x="174371" y="76200"/>
                  </a:lnTo>
                  <a:lnTo>
                    <a:pt x="174574" y="76200"/>
                  </a:lnTo>
                  <a:lnTo>
                    <a:pt x="187553" y="71120"/>
                  </a:lnTo>
                  <a:lnTo>
                    <a:pt x="224586" y="48260"/>
                  </a:lnTo>
                  <a:lnTo>
                    <a:pt x="239306" y="27940"/>
                  </a:lnTo>
                  <a:lnTo>
                    <a:pt x="243992" y="17780"/>
                  </a:lnTo>
                  <a:lnTo>
                    <a:pt x="248704" y="6350"/>
                  </a:lnTo>
                  <a:lnTo>
                    <a:pt x="250685" y="2540"/>
                  </a:lnTo>
                  <a:lnTo>
                    <a:pt x="244754" y="0"/>
                  </a:lnTo>
                  <a:lnTo>
                    <a:pt x="241198" y="1270"/>
                  </a:lnTo>
                  <a:lnTo>
                    <a:pt x="240004" y="1270"/>
                  </a:lnTo>
                  <a:lnTo>
                    <a:pt x="228930" y="3810"/>
                  </a:lnTo>
                  <a:lnTo>
                    <a:pt x="218579" y="7620"/>
                  </a:lnTo>
                  <a:lnTo>
                    <a:pt x="209003" y="12700"/>
                  </a:lnTo>
                  <a:lnTo>
                    <a:pt x="205206" y="15468"/>
                  </a:lnTo>
                  <a:lnTo>
                    <a:pt x="205206" y="27940"/>
                  </a:lnTo>
                  <a:lnTo>
                    <a:pt x="204622" y="29210"/>
                  </a:lnTo>
                  <a:lnTo>
                    <a:pt x="204228" y="30480"/>
                  </a:lnTo>
                  <a:lnTo>
                    <a:pt x="203631" y="31750"/>
                  </a:lnTo>
                  <a:lnTo>
                    <a:pt x="199478" y="35560"/>
                  </a:lnTo>
                  <a:lnTo>
                    <a:pt x="201256" y="33020"/>
                  </a:lnTo>
                  <a:lnTo>
                    <a:pt x="205206" y="27940"/>
                  </a:lnTo>
                  <a:lnTo>
                    <a:pt x="205206" y="15468"/>
                  </a:lnTo>
                  <a:lnTo>
                    <a:pt x="200266" y="19050"/>
                  </a:lnTo>
                  <a:lnTo>
                    <a:pt x="192265" y="29210"/>
                  </a:lnTo>
                  <a:lnTo>
                    <a:pt x="185737" y="39370"/>
                  </a:lnTo>
                  <a:lnTo>
                    <a:pt x="179806" y="50800"/>
                  </a:lnTo>
                  <a:lnTo>
                    <a:pt x="173583" y="60960"/>
                  </a:lnTo>
                  <a:lnTo>
                    <a:pt x="158648" y="77470"/>
                  </a:lnTo>
                  <a:lnTo>
                    <a:pt x="144449" y="95250"/>
                  </a:lnTo>
                  <a:lnTo>
                    <a:pt x="131013" y="114300"/>
                  </a:lnTo>
                  <a:lnTo>
                    <a:pt x="118427" y="133350"/>
                  </a:lnTo>
                  <a:lnTo>
                    <a:pt x="121983" y="105410"/>
                  </a:lnTo>
                  <a:lnTo>
                    <a:pt x="124460" y="77470"/>
                  </a:lnTo>
                  <a:lnTo>
                    <a:pt x="124371" y="64770"/>
                  </a:lnTo>
                  <a:lnTo>
                    <a:pt x="124256" y="49530"/>
                  </a:lnTo>
                  <a:lnTo>
                    <a:pt x="119811" y="21590"/>
                  </a:lnTo>
                  <a:lnTo>
                    <a:pt x="118618" y="17780"/>
                  </a:lnTo>
                  <a:lnTo>
                    <a:pt x="113284" y="17780"/>
                  </a:lnTo>
                  <a:lnTo>
                    <a:pt x="111112" y="20320"/>
                  </a:lnTo>
                  <a:lnTo>
                    <a:pt x="95770" y="50800"/>
                  </a:lnTo>
                  <a:lnTo>
                    <a:pt x="89928" y="83820"/>
                  </a:lnTo>
                  <a:lnTo>
                    <a:pt x="94284" y="116840"/>
                  </a:lnTo>
                  <a:lnTo>
                    <a:pt x="109524" y="147320"/>
                  </a:lnTo>
                  <a:lnTo>
                    <a:pt x="97053" y="170180"/>
                  </a:lnTo>
                  <a:lnTo>
                    <a:pt x="86106" y="194310"/>
                  </a:lnTo>
                  <a:lnTo>
                    <a:pt x="76784" y="218440"/>
                  </a:lnTo>
                  <a:lnTo>
                    <a:pt x="69202" y="242570"/>
                  </a:lnTo>
                  <a:lnTo>
                    <a:pt x="68529" y="232410"/>
                  </a:lnTo>
                  <a:lnTo>
                    <a:pt x="67716" y="222250"/>
                  </a:lnTo>
                  <a:lnTo>
                    <a:pt x="65646" y="200660"/>
                  </a:lnTo>
                  <a:lnTo>
                    <a:pt x="64744" y="182880"/>
                  </a:lnTo>
                  <a:lnTo>
                    <a:pt x="62915" y="173990"/>
                  </a:lnTo>
                  <a:lnTo>
                    <a:pt x="58521" y="166370"/>
                  </a:lnTo>
                  <a:lnTo>
                    <a:pt x="56946" y="165100"/>
                  </a:lnTo>
                  <a:lnTo>
                    <a:pt x="54762" y="165100"/>
                  </a:lnTo>
                  <a:lnTo>
                    <a:pt x="52984" y="166370"/>
                  </a:lnTo>
                  <a:lnTo>
                    <a:pt x="37757" y="187960"/>
                  </a:lnTo>
                  <a:lnTo>
                    <a:pt x="36106" y="219710"/>
                  </a:lnTo>
                  <a:lnTo>
                    <a:pt x="45173" y="250190"/>
                  </a:lnTo>
                  <a:lnTo>
                    <a:pt x="62077" y="271780"/>
                  </a:lnTo>
                  <a:lnTo>
                    <a:pt x="62877" y="271780"/>
                  </a:lnTo>
                  <a:lnTo>
                    <a:pt x="60032" y="290830"/>
                  </a:lnTo>
                  <a:lnTo>
                    <a:pt x="58369" y="309880"/>
                  </a:lnTo>
                  <a:lnTo>
                    <a:pt x="57975" y="328930"/>
                  </a:lnTo>
                  <a:lnTo>
                    <a:pt x="58915" y="349250"/>
                  </a:lnTo>
                  <a:lnTo>
                    <a:pt x="59118" y="350520"/>
                  </a:lnTo>
                  <a:lnTo>
                    <a:pt x="59791" y="356870"/>
                  </a:lnTo>
                  <a:lnTo>
                    <a:pt x="60629" y="364490"/>
                  </a:lnTo>
                  <a:lnTo>
                    <a:pt x="61645" y="370840"/>
                  </a:lnTo>
                  <a:lnTo>
                    <a:pt x="62877" y="377190"/>
                  </a:lnTo>
                  <a:lnTo>
                    <a:pt x="64058" y="384810"/>
                  </a:lnTo>
                  <a:lnTo>
                    <a:pt x="67221" y="396240"/>
                  </a:lnTo>
                  <a:lnTo>
                    <a:pt x="61582" y="387350"/>
                  </a:lnTo>
                  <a:lnTo>
                    <a:pt x="55511" y="378460"/>
                  </a:lnTo>
                  <a:lnTo>
                    <a:pt x="49212" y="370840"/>
                  </a:lnTo>
                  <a:lnTo>
                    <a:pt x="42900" y="361950"/>
                  </a:lnTo>
                  <a:lnTo>
                    <a:pt x="35267" y="354330"/>
                  </a:lnTo>
                  <a:lnTo>
                    <a:pt x="26771" y="346710"/>
                  </a:lnTo>
                  <a:lnTo>
                    <a:pt x="17195" y="340360"/>
                  </a:lnTo>
                  <a:lnTo>
                    <a:pt x="2768" y="335280"/>
                  </a:lnTo>
                  <a:lnTo>
                    <a:pt x="0" y="339090"/>
                  </a:lnTo>
                  <a:lnTo>
                    <a:pt x="25069" y="389890"/>
                  </a:lnTo>
                  <a:lnTo>
                    <a:pt x="70586" y="417830"/>
                  </a:lnTo>
                  <a:lnTo>
                    <a:pt x="72948" y="417830"/>
                  </a:lnTo>
                  <a:lnTo>
                    <a:pt x="82003" y="443230"/>
                  </a:lnTo>
                  <a:lnTo>
                    <a:pt x="92748" y="469900"/>
                  </a:lnTo>
                  <a:lnTo>
                    <a:pt x="105003" y="494030"/>
                  </a:lnTo>
                  <a:lnTo>
                    <a:pt x="118618" y="519430"/>
                  </a:lnTo>
                  <a:lnTo>
                    <a:pt x="112763" y="514350"/>
                  </a:lnTo>
                  <a:lnTo>
                    <a:pt x="106730" y="510540"/>
                  </a:lnTo>
                  <a:lnTo>
                    <a:pt x="100520" y="505460"/>
                  </a:lnTo>
                  <a:lnTo>
                    <a:pt x="94107" y="501650"/>
                  </a:lnTo>
                  <a:lnTo>
                    <a:pt x="84582" y="496570"/>
                  </a:lnTo>
                  <a:lnTo>
                    <a:pt x="73990" y="491490"/>
                  </a:lnTo>
                  <a:lnTo>
                    <a:pt x="63030" y="488950"/>
                  </a:lnTo>
                  <a:lnTo>
                    <a:pt x="52400" y="490220"/>
                  </a:lnTo>
                  <a:lnTo>
                    <a:pt x="50025" y="490220"/>
                  </a:lnTo>
                  <a:lnTo>
                    <a:pt x="48247" y="492760"/>
                  </a:lnTo>
                  <a:lnTo>
                    <a:pt x="49034" y="495300"/>
                  </a:lnTo>
                  <a:lnTo>
                    <a:pt x="62103" y="519430"/>
                  </a:lnTo>
                  <a:lnTo>
                    <a:pt x="82270" y="537210"/>
                  </a:lnTo>
                  <a:lnTo>
                    <a:pt x="107226" y="546100"/>
                  </a:lnTo>
                  <a:lnTo>
                    <a:pt x="134632" y="544830"/>
                  </a:lnTo>
                  <a:lnTo>
                    <a:pt x="134835" y="544830"/>
                  </a:lnTo>
                  <a:lnTo>
                    <a:pt x="141020" y="553720"/>
                  </a:lnTo>
                  <a:lnTo>
                    <a:pt x="147383" y="562610"/>
                  </a:lnTo>
                  <a:lnTo>
                    <a:pt x="153898" y="571500"/>
                  </a:lnTo>
                  <a:lnTo>
                    <a:pt x="160528" y="579120"/>
                  </a:lnTo>
                  <a:lnTo>
                    <a:pt x="171386" y="593090"/>
                  </a:lnTo>
                  <a:lnTo>
                    <a:pt x="182892" y="605790"/>
                  </a:lnTo>
                  <a:lnTo>
                    <a:pt x="195033" y="618490"/>
                  </a:lnTo>
                  <a:lnTo>
                    <a:pt x="207784" y="629920"/>
                  </a:lnTo>
                  <a:lnTo>
                    <a:pt x="190588" y="623570"/>
                  </a:lnTo>
                  <a:lnTo>
                    <a:pt x="172275" y="619760"/>
                  </a:lnTo>
                  <a:lnTo>
                    <a:pt x="153771" y="618490"/>
                  </a:lnTo>
                  <a:lnTo>
                    <a:pt x="136017" y="618490"/>
                  </a:lnTo>
                  <a:lnTo>
                    <a:pt x="132257" y="619760"/>
                  </a:lnTo>
                  <a:lnTo>
                    <a:pt x="129895" y="623570"/>
                  </a:lnTo>
                  <a:lnTo>
                    <a:pt x="132854" y="626110"/>
                  </a:lnTo>
                  <a:lnTo>
                    <a:pt x="153530" y="642620"/>
                  </a:lnTo>
                  <a:lnTo>
                    <a:pt x="177393" y="651510"/>
                  </a:lnTo>
                  <a:lnTo>
                    <a:pt x="202806" y="654050"/>
                  </a:lnTo>
                  <a:lnTo>
                    <a:pt x="228142" y="647700"/>
                  </a:lnTo>
                  <a:lnTo>
                    <a:pt x="228930" y="647700"/>
                  </a:lnTo>
                  <a:lnTo>
                    <a:pt x="253314" y="664210"/>
                  </a:lnTo>
                  <a:lnTo>
                    <a:pt x="279273" y="676910"/>
                  </a:lnTo>
                  <a:lnTo>
                    <a:pt x="306755" y="687070"/>
                  </a:lnTo>
                  <a:lnTo>
                    <a:pt x="335686" y="693420"/>
                  </a:lnTo>
                  <a:lnTo>
                    <a:pt x="338061" y="694690"/>
                  </a:lnTo>
                  <a:lnTo>
                    <a:pt x="339445" y="690880"/>
                  </a:lnTo>
                  <a:close/>
                </a:path>
                <a:path w="989964" h="694689">
                  <a:moveTo>
                    <a:pt x="989660" y="339090"/>
                  </a:moveTo>
                  <a:lnTo>
                    <a:pt x="986701" y="336550"/>
                  </a:lnTo>
                  <a:lnTo>
                    <a:pt x="983145" y="336550"/>
                  </a:lnTo>
                  <a:lnTo>
                    <a:pt x="946569" y="363220"/>
                  </a:lnTo>
                  <a:lnTo>
                    <a:pt x="922248" y="397510"/>
                  </a:lnTo>
                  <a:lnTo>
                    <a:pt x="923836" y="391160"/>
                  </a:lnTo>
                  <a:lnTo>
                    <a:pt x="926604" y="378460"/>
                  </a:lnTo>
                  <a:lnTo>
                    <a:pt x="928852" y="364490"/>
                  </a:lnTo>
                  <a:lnTo>
                    <a:pt x="929690" y="358140"/>
                  </a:lnTo>
                  <a:lnTo>
                    <a:pt x="930363" y="350520"/>
                  </a:lnTo>
                  <a:lnTo>
                    <a:pt x="930554" y="350520"/>
                  </a:lnTo>
                  <a:lnTo>
                    <a:pt x="930681" y="346710"/>
                  </a:lnTo>
                  <a:lnTo>
                    <a:pt x="930744" y="345440"/>
                  </a:lnTo>
                  <a:lnTo>
                    <a:pt x="930871" y="342900"/>
                  </a:lnTo>
                  <a:lnTo>
                    <a:pt x="930998" y="340360"/>
                  </a:lnTo>
                  <a:lnTo>
                    <a:pt x="931062" y="339090"/>
                  </a:lnTo>
                  <a:lnTo>
                    <a:pt x="931176" y="336550"/>
                  </a:lnTo>
                  <a:lnTo>
                    <a:pt x="931494" y="330200"/>
                  </a:lnTo>
                  <a:lnTo>
                    <a:pt x="931468" y="328930"/>
                  </a:lnTo>
                  <a:lnTo>
                    <a:pt x="931303" y="321310"/>
                  </a:lnTo>
                  <a:lnTo>
                    <a:pt x="931100" y="311150"/>
                  </a:lnTo>
                  <a:lnTo>
                    <a:pt x="929449" y="290830"/>
                  </a:lnTo>
                  <a:lnTo>
                    <a:pt x="926604" y="271780"/>
                  </a:lnTo>
                  <a:lnTo>
                    <a:pt x="927392" y="271780"/>
                  </a:lnTo>
                  <a:lnTo>
                    <a:pt x="944295" y="251460"/>
                  </a:lnTo>
                  <a:lnTo>
                    <a:pt x="946480" y="243840"/>
                  </a:lnTo>
                  <a:lnTo>
                    <a:pt x="953363" y="219710"/>
                  </a:lnTo>
                  <a:lnTo>
                    <a:pt x="953300" y="218440"/>
                  </a:lnTo>
                  <a:lnTo>
                    <a:pt x="951712" y="187960"/>
                  </a:lnTo>
                  <a:lnTo>
                    <a:pt x="936485" y="166370"/>
                  </a:lnTo>
                  <a:lnTo>
                    <a:pt x="934707" y="165100"/>
                  </a:lnTo>
                  <a:lnTo>
                    <a:pt x="932535" y="166370"/>
                  </a:lnTo>
                  <a:lnTo>
                    <a:pt x="923836" y="201930"/>
                  </a:lnTo>
                  <a:lnTo>
                    <a:pt x="922718" y="212090"/>
                  </a:lnTo>
                  <a:lnTo>
                    <a:pt x="921753" y="222250"/>
                  </a:lnTo>
                  <a:lnTo>
                    <a:pt x="920940" y="233680"/>
                  </a:lnTo>
                  <a:lnTo>
                    <a:pt x="920280" y="243840"/>
                  </a:lnTo>
                  <a:lnTo>
                    <a:pt x="912672" y="218440"/>
                  </a:lnTo>
                  <a:lnTo>
                    <a:pt x="906754" y="203200"/>
                  </a:lnTo>
                  <a:lnTo>
                    <a:pt x="903300" y="194310"/>
                  </a:lnTo>
                  <a:lnTo>
                    <a:pt x="894156" y="175260"/>
                  </a:lnTo>
                  <a:lnTo>
                    <a:pt x="892340" y="171450"/>
                  </a:lnTo>
                  <a:lnTo>
                    <a:pt x="879944" y="147320"/>
                  </a:lnTo>
                  <a:lnTo>
                    <a:pt x="887234" y="133350"/>
                  </a:lnTo>
                  <a:lnTo>
                    <a:pt x="895184" y="118110"/>
                  </a:lnTo>
                  <a:lnTo>
                    <a:pt x="899541" y="83820"/>
                  </a:lnTo>
                  <a:lnTo>
                    <a:pt x="893711" y="50800"/>
                  </a:lnTo>
                  <a:lnTo>
                    <a:pt x="878370" y="21590"/>
                  </a:lnTo>
                  <a:lnTo>
                    <a:pt x="876185" y="17780"/>
                  </a:lnTo>
                  <a:lnTo>
                    <a:pt x="870648" y="17780"/>
                  </a:lnTo>
                  <a:lnTo>
                    <a:pt x="869670" y="21590"/>
                  </a:lnTo>
                  <a:lnTo>
                    <a:pt x="865212" y="49530"/>
                  </a:lnTo>
                  <a:lnTo>
                    <a:pt x="865136" y="78740"/>
                  </a:lnTo>
                  <a:lnTo>
                    <a:pt x="867498" y="105410"/>
                  </a:lnTo>
                  <a:lnTo>
                    <a:pt x="871054" y="133350"/>
                  </a:lnTo>
                  <a:lnTo>
                    <a:pt x="858456" y="114300"/>
                  </a:lnTo>
                  <a:lnTo>
                    <a:pt x="845007" y="95250"/>
                  </a:lnTo>
                  <a:lnTo>
                    <a:pt x="830732" y="78740"/>
                  </a:lnTo>
                  <a:lnTo>
                    <a:pt x="815695" y="60960"/>
                  </a:lnTo>
                  <a:lnTo>
                    <a:pt x="809574" y="50800"/>
                  </a:lnTo>
                  <a:lnTo>
                    <a:pt x="803681" y="39370"/>
                  </a:lnTo>
                  <a:lnTo>
                    <a:pt x="801230" y="35560"/>
                  </a:lnTo>
                  <a:lnTo>
                    <a:pt x="797128" y="29210"/>
                  </a:lnTo>
                  <a:lnTo>
                    <a:pt x="796112" y="27940"/>
                  </a:lnTo>
                  <a:lnTo>
                    <a:pt x="789406" y="19558"/>
                  </a:lnTo>
                  <a:lnTo>
                    <a:pt x="789406" y="35560"/>
                  </a:lnTo>
                  <a:lnTo>
                    <a:pt x="785253" y="31750"/>
                  </a:lnTo>
                  <a:lnTo>
                    <a:pt x="784656" y="30480"/>
                  </a:lnTo>
                  <a:lnTo>
                    <a:pt x="784263" y="29210"/>
                  </a:lnTo>
                  <a:lnTo>
                    <a:pt x="783666" y="27940"/>
                  </a:lnTo>
                  <a:lnTo>
                    <a:pt x="787615" y="33020"/>
                  </a:lnTo>
                  <a:lnTo>
                    <a:pt x="789406" y="35560"/>
                  </a:lnTo>
                  <a:lnTo>
                    <a:pt x="789406" y="19558"/>
                  </a:lnTo>
                  <a:lnTo>
                    <a:pt x="749274" y="1270"/>
                  </a:lnTo>
                  <a:lnTo>
                    <a:pt x="748080" y="1270"/>
                  </a:lnTo>
                  <a:lnTo>
                    <a:pt x="744524" y="0"/>
                  </a:lnTo>
                  <a:lnTo>
                    <a:pt x="738797" y="2540"/>
                  </a:lnTo>
                  <a:lnTo>
                    <a:pt x="740575" y="6350"/>
                  </a:lnTo>
                  <a:lnTo>
                    <a:pt x="745286" y="17780"/>
                  </a:lnTo>
                  <a:lnTo>
                    <a:pt x="775893" y="57150"/>
                  </a:lnTo>
                  <a:lnTo>
                    <a:pt x="814705" y="76200"/>
                  </a:lnTo>
                  <a:lnTo>
                    <a:pt x="814908" y="76200"/>
                  </a:lnTo>
                  <a:lnTo>
                    <a:pt x="834212" y="100330"/>
                  </a:lnTo>
                  <a:lnTo>
                    <a:pt x="852271" y="124460"/>
                  </a:lnTo>
                  <a:lnTo>
                    <a:pt x="868832" y="149860"/>
                  </a:lnTo>
                  <a:lnTo>
                    <a:pt x="883704" y="175260"/>
                  </a:lnTo>
                  <a:lnTo>
                    <a:pt x="868108" y="163830"/>
                  </a:lnTo>
                  <a:lnTo>
                    <a:pt x="851598" y="154940"/>
                  </a:lnTo>
                  <a:lnTo>
                    <a:pt x="834237" y="146050"/>
                  </a:lnTo>
                  <a:lnTo>
                    <a:pt x="816089" y="139700"/>
                  </a:lnTo>
                  <a:lnTo>
                    <a:pt x="812330" y="138430"/>
                  </a:lnTo>
                  <a:lnTo>
                    <a:pt x="809167" y="142240"/>
                  </a:lnTo>
                  <a:lnTo>
                    <a:pt x="846480" y="184150"/>
                  </a:lnTo>
                  <a:lnTo>
                    <a:pt x="894575" y="204470"/>
                  </a:lnTo>
                  <a:lnTo>
                    <a:pt x="896353" y="204470"/>
                  </a:lnTo>
                  <a:lnTo>
                    <a:pt x="897140" y="203200"/>
                  </a:lnTo>
                  <a:lnTo>
                    <a:pt x="907961" y="232410"/>
                  </a:lnTo>
                  <a:lnTo>
                    <a:pt x="916178" y="261620"/>
                  </a:lnTo>
                  <a:lnTo>
                    <a:pt x="921499" y="290830"/>
                  </a:lnTo>
                  <a:lnTo>
                    <a:pt x="923632" y="321310"/>
                  </a:lnTo>
                  <a:lnTo>
                    <a:pt x="915479" y="302260"/>
                  </a:lnTo>
                  <a:lnTo>
                    <a:pt x="905078" y="284480"/>
                  </a:lnTo>
                  <a:lnTo>
                    <a:pt x="892632" y="267970"/>
                  </a:lnTo>
                  <a:lnTo>
                    <a:pt x="878370" y="252730"/>
                  </a:lnTo>
                  <a:lnTo>
                    <a:pt x="874801" y="250190"/>
                  </a:lnTo>
                  <a:lnTo>
                    <a:pt x="870254" y="254000"/>
                  </a:lnTo>
                  <a:lnTo>
                    <a:pt x="886574" y="307340"/>
                  </a:lnTo>
                  <a:lnTo>
                    <a:pt x="920673" y="345440"/>
                  </a:lnTo>
                  <a:lnTo>
                    <a:pt x="921461" y="346710"/>
                  </a:lnTo>
                  <a:lnTo>
                    <a:pt x="922642" y="346710"/>
                  </a:lnTo>
                  <a:lnTo>
                    <a:pt x="921905" y="354330"/>
                  </a:lnTo>
                  <a:lnTo>
                    <a:pt x="913587" y="398780"/>
                  </a:lnTo>
                  <a:lnTo>
                    <a:pt x="901674" y="436880"/>
                  </a:lnTo>
                  <a:lnTo>
                    <a:pt x="894372" y="455930"/>
                  </a:lnTo>
                  <a:lnTo>
                    <a:pt x="897496" y="433070"/>
                  </a:lnTo>
                  <a:lnTo>
                    <a:pt x="897369" y="424180"/>
                  </a:lnTo>
                  <a:lnTo>
                    <a:pt x="897293" y="419100"/>
                  </a:lnTo>
                  <a:lnTo>
                    <a:pt x="897191" y="411480"/>
                  </a:lnTo>
                  <a:lnTo>
                    <a:pt x="892378" y="389890"/>
                  </a:lnTo>
                  <a:lnTo>
                    <a:pt x="881926" y="369570"/>
                  </a:lnTo>
                  <a:lnTo>
                    <a:pt x="879944" y="367030"/>
                  </a:lnTo>
                  <a:lnTo>
                    <a:pt x="875004" y="367030"/>
                  </a:lnTo>
                  <a:lnTo>
                    <a:pt x="874014" y="370840"/>
                  </a:lnTo>
                  <a:lnTo>
                    <a:pt x="868680" y="396240"/>
                  </a:lnTo>
                  <a:lnTo>
                    <a:pt x="868616" y="397510"/>
                  </a:lnTo>
                  <a:lnTo>
                    <a:pt x="868540" y="398780"/>
                  </a:lnTo>
                  <a:lnTo>
                    <a:pt x="867117" y="424180"/>
                  </a:lnTo>
                  <a:lnTo>
                    <a:pt x="870927" y="450850"/>
                  </a:lnTo>
                  <a:lnTo>
                    <a:pt x="881722" y="474980"/>
                  </a:lnTo>
                  <a:lnTo>
                    <a:pt x="882319" y="476250"/>
                  </a:lnTo>
                  <a:lnTo>
                    <a:pt x="883500" y="476250"/>
                  </a:lnTo>
                  <a:lnTo>
                    <a:pt x="883310" y="477520"/>
                  </a:lnTo>
                  <a:lnTo>
                    <a:pt x="882916" y="478790"/>
                  </a:lnTo>
                  <a:lnTo>
                    <a:pt x="883107" y="478790"/>
                  </a:lnTo>
                  <a:lnTo>
                    <a:pt x="883310" y="480060"/>
                  </a:lnTo>
                  <a:lnTo>
                    <a:pt x="857313" y="525780"/>
                  </a:lnTo>
                  <a:lnTo>
                    <a:pt x="827163" y="570230"/>
                  </a:lnTo>
                  <a:lnTo>
                    <a:pt x="816876" y="582930"/>
                  </a:lnTo>
                  <a:lnTo>
                    <a:pt x="823188" y="567690"/>
                  </a:lnTo>
                  <a:lnTo>
                    <a:pt x="827608" y="552450"/>
                  </a:lnTo>
                  <a:lnTo>
                    <a:pt x="830173" y="537210"/>
                  </a:lnTo>
                  <a:lnTo>
                    <a:pt x="830922" y="520700"/>
                  </a:lnTo>
                  <a:lnTo>
                    <a:pt x="830922" y="518160"/>
                  </a:lnTo>
                  <a:lnTo>
                    <a:pt x="827557" y="515620"/>
                  </a:lnTo>
                  <a:lnTo>
                    <a:pt x="824788" y="516890"/>
                  </a:lnTo>
                  <a:lnTo>
                    <a:pt x="802055" y="552450"/>
                  </a:lnTo>
                  <a:lnTo>
                    <a:pt x="793737" y="591820"/>
                  </a:lnTo>
                  <a:lnTo>
                    <a:pt x="793546" y="607060"/>
                  </a:lnTo>
                  <a:lnTo>
                    <a:pt x="793953" y="608330"/>
                  </a:lnTo>
                  <a:lnTo>
                    <a:pt x="777786" y="623570"/>
                  </a:lnTo>
                  <a:lnTo>
                    <a:pt x="760730" y="637540"/>
                  </a:lnTo>
                  <a:lnTo>
                    <a:pt x="742797" y="650240"/>
                  </a:lnTo>
                  <a:lnTo>
                    <a:pt x="723963" y="661670"/>
                  </a:lnTo>
                  <a:lnTo>
                    <a:pt x="734110" y="648970"/>
                  </a:lnTo>
                  <a:lnTo>
                    <a:pt x="741984" y="633730"/>
                  </a:lnTo>
                  <a:lnTo>
                    <a:pt x="747509" y="618490"/>
                  </a:lnTo>
                  <a:lnTo>
                    <a:pt x="750658" y="601980"/>
                  </a:lnTo>
                  <a:lnTo>
                    <a:pt x="751243" y="598170"/>
                  </a:lnTo>
                  <a:lnTo>
                    <a:pt x="745515" y="595630"/>
                  </a:lnTo>
                  <a:lnTo>
                    <a:pt x="715492" y="631190"/>
                  </a:lnTo>
                  <a:lnTo>
                    <a:pt x="701827" y="671830"/>
                  </a:lnTo>
                  <a:lnTo>
                    <a:pt x="701230" y="671830"/>
                  </a:lnTo>
                  <a:lnTo>
                    <a:pt x="700836" y="673100"/>
                  </a:lnTo>
                  <a:lnTo>
                    <a:pt x="689267" y="678180"/>
                  </a:lnTo>
                  <a:lnTo>
                    <a:pt x="665251" y="685800"/>
                  </a:lnTo>
                  <a:lnTo>
                    <a:pt x="652792" y="689610"/>
                  </a:lnTo>
                  <a:lnTo>
                    <a:pt x="649427" y="690880"/>
                  </a:lnTo>
                  <a:lnTo>
                    <a:pt x="650811" y="694690"/>
                  </a:lnTo>
                  <a:lnTo>
                    <a:pt x="653783" y="694690"/>
                  </a:lnTo>
                  <a:lnTo>
                    <a:pt x="682726" y="688340"/>
                  </a:lnTo>
                  <a:lnTo>
                    <a:pt x="710196" y="678180"/>
                  </a:lnTo>
                  <a:lnTo>
                    <a:pt x="736155" y="664210"/>
                  </a:lnTo>
                  <a:lnTo>
                    <a:pt x="739902" y="661670"/>
                  </a:lnTo>
                  <a:lnTo>
                    <a:pt x="760539" y="647700"/>
                  </a:lnTo>
                  <a:lnTo>
                    <a:pt x="761136" y="647700"/>
                  </a:lnTo>
                  <a:lnTo>
                    <a:pt x="761326" y="648970"/>
                  </a:lnTo>
                  <a:lnTo>
                    <a:pt x="786676" y="654050"/>
                  </a:lnTo>
                  <a:lnTo>
                    <a:pt x="812088" y="651510"/>
                  </a:lnTo>
                  <a:lnTo>
                    <a:pt x="822312" y="647700"/>
                  </a:lnTo>
                  <a:lnTo>
                    <a:pt x="835952" y="642620"/>
                  </a:lnTo>
                  <a:lnTo>
                    <a:pt x="851446" y="631190"/>
                  </a:lnTo>
                  <a:lnTo>
                    <a:pt x="856615" y="627380"/>
                  </a:lnTo>
                  <a:lnTo>
                    <a:pt x="859586" y="623570"/>
                  </a:lnTo>
                  <a:lnTo>
                    <a:pt x="857211" y="619760"/>
                  </a:lnTo>
                  <a:lnTo>
                    <a:pt x="853452" y="619760"/>
                  </a:lnTo>
                  <a:lnTo>
                    <a:pt x="835787" y="618490"/>
                  </a:lnTo>
                  <a:lnTo>
                    <a:pt x="817270" y="619760"/>
                  </a:lnTo>
                  <a:lnTo>
                    <a:pt x="798906" y="623570"/>
                  </a:lnTo>
                  <a:lnTo>
                    <a:pt x="781685" y="631190"/>
                  </a:lnTo>
                  <a:lnTo>
                    <a:pt x="794435" y="618490"/>
                  </a:lnTo>
                  <a:lnTo>
                    <a:pt x="806577" y="605790"/>
                  </a:lnTo>
                  <a:lnTo>
                    <a:pt x="818083" y="593090"/>
                  </a:lnTo>
                  <a:lnTo>
                    <a:pt x="826770" y="582930"/>
                  </a:lnTo>
                  <a:lnTo>
                    <a:pt x="828941" y="580390"/>
                  </a:lnTo>
                  <a:lnTo>
                    <a:pt x="835545" y="571500"/>
                  </a:lnTo>
                  <a:lnTo>
                    <a:pt x="842010" y="562610"/>
                  </a:lnTo>
                  <a:lnTo>
                    <a:pt x="848372" y="553720"/>
                  </a:lnTo>
                  <a:lnTo>
                    <a:pt x="854646" y="544830"/>
                  </a:lnTo>
                  <a:lnTo>
                    <a:pt x="882256" y="546100"/>
                  </a:lnTo>
                  <a:lnTo>
                    <a:pt x="885812" y="544830"/>
                  </a:lnTo>
                  <a:lnTo>
                    <a:pt x="907199" y="537210"/>
                  </a:lnTo>
                  <a:lnTo>
                    <a:pt x="927366" y="520700"/>
                  </a:lnTo>
                  <a:lnTo>
                    <a:pt x="928052" y="519430"/>
                  </a:lnTo>
                  <a:lnTo>
                    <a:pt x="940435" y="496570"/>
                  </a:lnTo>
                  <a:lnTo>
                    <a:pt x="941235" y="494030"/>
                  </a:lnTo>
                  <a:lnTo>
                    <a:pt x="939457" y="491490"/>
                  </a:lnTo>
                  <a:lnTo>
                    <a:pt x="937082" y="490220"/>
                  </a:lnTo>
                  <a:lnTo>
                    <a:pt x="926452" y="488950"/>
                  </a:lnTo>
                  <a:lnTo>
                    <a:pt x="915479" y="492760"/>
                  </a:lnTo>
                  <a:lnTo>
                    <a:pt x="904887" y="496570"/>
                  </a:lnTo>
                  <a:lnTo>
                    <a:pt x="895362" y="502920"/>
                  </a:lnTo>
                  <a:lnTo>
                    <a:pt x="888949" y="506730"/>
                  </a:lnTo>
                  <a:lnTo>
                    <a:pt x="882738" y="510540"/>
                  </a:lnTo>
                  <a:lnTo>
                    <a:pt x="876706" y="514350"/>
                  </a:lnTo>
                  <a:lnTo>
                    <a:pt x="870851" y="519430"/>
                  </a:lnTo>
                  <a:lnTo>
                    <a:pt x="884466" y="495300"/>
                  </a:lnTo>
                  <a:lnTo>
                    <a:pt x="896721" y="469900"/>
                  </a:lnTo>
                  <a:lnTo>
                    <a:pt x="902627" y="455930"/>
                  </a:lnTo>
                  <a:lnTo>
                    <a:pt x="907465" y="444500"/>
                  </a:lnTo>
                  <a:lnTo>
                    <a:pt x="916520" y="417830"/>
                  </a:lnTo>
                  <a:lnTo>
                    <a:pt x="917117" y="417830"/>
                  </a:lnTo>
                  <a:lnTo>
                    <a:pt x="917905" y="419100"/>
                  </a:lnTo>
                  <a:lnTo>
                    <a:pt x="918895" y="417830"/>
                  </a:lnTo>
                  <a:lnTo>
                    <a:pt x="943787" y="407670"/>
                  </a:lnTo>
                  <a:lnTo>
                    <a:pt x="955573" y="397510"/>
                  </a:lnTo>
                  <a:lnTo>
                    <a:pt x="964412" y="389890"/>
                  </a:lnTo>
                  <a:lnTo>
                    <a:pt x="979779" y="368300"/>
                  </a:lnTo>
                  <a:lnTo>
                    <a:pt x="988872" y="342900"/>
                  </a:lnTo>
                  <a:lnTo>
                    <a:pt x="989660" y="33909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9330" y="4242289"/>
              <a:ext cx="4533899" cy="41243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994" y="4242289"/>
              <a:ext cx="4467224" cy="41243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9610" y="4242289"/>
              <a:ext cx="4562474" cy="41243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03935" y="1056640"/>
            <a:ext cx="16268700" cy="673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3765">
              <a:lnSpc>
                <a:spcPct val="100000"/>
              </a:lnSpc>
              <a:spcBef>
                <a:spcPts val="95"/>
              </a:spcBef>
            </a:pPr>
            <a:r>
              <a:rPr spc="41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EXPLORATORY</a:t>
            </a:r>
            <a:r>
              <a:rPr spc="-12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</a:t>
            </a:r>
            <a:r>
              <a:rPr spc="38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DATA</a:t>
            </a:r>
            <a:r>
              <a:rPr spc="-12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</a:t>
            </a:r>
            <a:r>
              <a:rPr spc="475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ANALYSIS</a:t>
            </a:r>
            <a:endParaRPr spc="475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20593" y="2020013"/>
            <a:ext cx="1395158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95"/>
              </a:spcBef>
            </a:pP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After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performing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80" dirty="0">
                <a:latin typeface="Lucida Sans Unicode" panose="020B0602030504020204"/>
                <a:cs typeface="Lucida Sans Unicode" panose="020B0602030504020204"/>
              </a:rPr>
              <a:t>cleaning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normalizing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05" dirty="0">
                <a:latin typeface="Lucida Sans Unicode" panose="020B0602030504020204"/>
                <a:cs typeface="Lucida Sans Unicode" panose="020B0602030504020204"/>
              </a:rPr>
              <a:t>datasets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0" dirty="0"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performed</a:t>
            </a:r>
            <a:r>
              <a:rPr sz="25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Exploratory</a:t>
            </a:r>
            <a:r>
              <a:rPr sz="25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Data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Analysis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get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better</a:t>
            </a:r>
            <a:r>
              <a:rPr sz="2500" spc="4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5" dirty="0">
                <a:latin typeface="Lucida Sans Unicode" panose="020B0602030504020204"/>
                <a:cs typeface="Lucida Sans Unicode" panose="020B0602030504020204"/>
              </a:rPr>
              <a:t>understanding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agricultural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75" dirty="0">
                <a:latin typeface="Lucida Sans Unicode" panose="020B0602030504020204"/>
                <a:cs typeface="Lucida Sans Unicode" panose="020B0602030504020204"/>
              </a:rPr>
              <a:t>scenario</a:t>
            </a:r>
            <a:r>
              <a:rPr sz="2500" spc="4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India.</a:t>
            </a:r>
            <a:r>
              <a:rPr sz="2500" spc="4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Through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plotting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5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analyzing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45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95" dirty="0">
                <a:latin typeface="Lucida Sans Unicode" panose="020B0602030504020204"/>
                <a:cs typeface="Lucida Sans Unicode" panose="020B0602030504020204"/>
              </a:rPr>
              <a:t>graph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30" dirty="0"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229" dirty="0">
                <a:latin typeface="Lucida Sans Unicode" panose="020B0602030504020204"/>
                <a:cs typeface="Lucida Sans Unicode" panose="020B0602030504020204"/>
              </a:rPr>
              <a:t>came</a:t>
            </a:r>
            <a:r>
              <a:rPr sz="2500" spc="45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know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315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500" spc="45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lot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useful</a:t>
            </a:r>
            <a:r>
              <a:rPr sz="2500" spc="4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dirty="0">
                <a:latin typeface="Lucida Sans Unicode" panose="020B0602030504020204"/>
                <a:cs typeface="Lucida Sans Unicode" panose="020B0602030504020204"/>
              </a:rPr>
              <a:t>information</a:t>
            </a:r>
            <a:r>
              <a:rPr sz="2500" spc="459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25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could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65" dirty="0">
                <a:latin typeface="Lucida Sans Unicode" panose="020B0602030504020204"/>
                <a:cs typeface="Lucida Sans Unicode" panose="020B0602030504020204"/>
              </a:rPr>
              <a:t>understand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5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5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114" dirty="0">
                <a:latin typeface="Lucida Sans Unicode" panose="020B0602030504020204"/>
                <a:cs typeface="Lucida Sans Unicode" panose="020B0602030504020204"/>
              </a:rPr>
              <a:t>dataset</a:t>
            </a:r>
            <a:r>
              <a:rPr sz="25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00" spc="-10" dirty="0">
                <a:latin typeface="Lucida Sans Unicode" panose="020B0602030504020204"/>
                <a:cs typeface="Lucida Sans Unicode" panose="020B0602030504020204"/>
              </a:rPr>
              <a:t>better.</a:t>
            </a:r>
            <a:endParaRPr sz="25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10079</Words>
  <Application>WPS Presentation</Application>
  <PresentationFormat>On-screen Show (4:3)</PresentationFormat>
  <Paragraphs>224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Trebuchet MS</vt:lpstr>
      <vt:lpstr>Tahoma</vt:lpstr>
      <vt:lpstr>Arial Black</vt:lpstr>
      <vt:lpstr>Lucida Sans Unicode</vt:lpstr>
      <vt:lpstr>Microsoft YaHei</vt:lpstr>
      <vt:lpstr>Arial Unicode MS</vt:lpstr>
      <vt:lpstr>Calibri</vt:lpstr>
      <vt:lpstr>Office Theme</vt:lpstr>
      <vt:lpstr>PREDICTION	</vt:lpstr>
      <vt:lpstr>CONTENT	</vt:lpstr>
      <vt:lpstr>PowerPoint 演示文稿</vt:lpstr>
      <vt:lpstr>AIM	</vt:lpstr>
      <vt:lpstr>PROBLEMS	</vt:lpstr>
      <vt:lpstr>SOLUTIONS	</vt:lpstr>
      <vt:lpstr>ASSUMPTIONS</vt:lpstr>
      <vt:lpstr>DATA PREPROCESSING</vt:lpstr>
      <vt:lpstr>EXPLORATORY DATA ANALYSIS</vt:lpstr>
      <vt:lpstr>RESULTS</vt:lpstr>
      <vt:lpstr>ALGORITHMS	</vt:lpstr>
      <vt:lpstr>ALGORITHMS	</vt:lpstr>
      <vt:lpstr>ALGORITHMS	</vt:lpstr>
      <vt:lpstr>ALGORITHMS	</vt:lpstr>
      <vt:lpstr>ALGORITHMS	</vt:lpstr>
      <vt:lpstr>OBSERVATIONS</vt:lpstr>
      <vt:lpstr>VISUALIZATION</vt:lpstr>
      <vt:lpstr>VISUALIZATION</vt:lpstr>
      <vt:lpstr>VISUALIZATION</vt:lpstr>
      <vt:lpstr>VISUALIZATION</vt:lpstr>
      <vt:lpstr>VISUALIZATION</vt:lpstr>
      <vt:lpstr>VISUALIZATION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YEILDPREDICTION	</dc:title>
  <dc:creator>Aashirwad Wardhan</dc:creator>
  <cp:keywords>DAF0WNvAps0,BAEfScK0uHs</cp:keywords>
  <cp:lastModifiedBy>avhi biswas</cp:lastModifiedBy>
  <cp:revision>4</cp:revision>
  <dcterms:created xsi:type="dcterms:W3CDTF">2025-01-18T06:59:00Z</dcterms:created>
  <dcterms:modified xsi:type="dcterms:W3CDTF">2025-01-18T08:13:39Z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2023-12-03T16:30:00Z</vt:filetime>
  </property>
  <property fmtid="{D5CDD505-2E9C-101B-9397-08002B2CF9AE}" pid="3" name="Creator">
    <vt:lpwstr>Canva</vt:lpwstr>
  </property>
  <property fmtid="{D5CDD505-2E9C-101B-9397-08002B2CF9AE}" pid="4" name="LastSaved">
    <vt:filetime>2025-01-18T16:30:00Z</vt:filetime>
  </property>
  <property fmtid="{D5CDD505-2E9C-101B-9397-08002B2CF9AE}" pid="5" name="Producer">
    <vt:lpwstr>Canva</vt:lpwstr>
  </property>
  <property fmtid="{D5CDD505-2E9C-101B-9397-08002B2CF9AE}" pid="6" name="ICV">
    <vt:lpwstr>598BBC15919D41648B7A41E7F91DE6A8_12</vt:lpwstr>
  </property>
  <property fmtid="{D5CDD505-2E9C-101B-9397-08002B2CF9AE}" pid="7" name="KSOProductBuildVer">
    <vt:lpwstr>1033-12.2.0.18639</vt:lpwstr>
  </property>
</Properties>
</file>